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trictFirstAndLastChars="0" embedTrueTypeFonts="1" saveSubsetFonts="1" autoCompressPictures="0">
  <p:sldMasterIdLst>
    <p:sldMasterId id="2147483672" r:id="rId1"/>
  </p:sldMasterIdLst>
  <p:notesMasterIdLst>
    <p:notesMasterId r:id="rId21"/>
  </p:notesMasterIdLst>
  <p:sldIdLst>
    <p:sldId id="258" r:id="rId2"/>
    <p:sldId id="291" r:id="rId3"/>
    <p:sldId id="259" r:id="rId4"/>
    <p:sldId id="260" r:id="rId5"/>
    <p:sldId id="264" r:id="rId6"/>
    <p:sldId id="261" r:id="rId7"/>
    <p:sldId id="289" r:id="rId8"/>
    <p:sldId id="290" r:id="rId9"/>
    <p:sldId id="282" r:id="rId10"/>
    <p:sldId id="292" r:id="rId11"/>
    <p:sldId id="265" r:id="rId12"/>
    <p:sldId id="287" r:id="rId13"/>
    <p:sldId id="288" r:id="rId14"/>
    <p:sldId id="284" r:id="rId15"/>
    <p:sldId id="273" r:id="rId16"/>
    <p:sldId id="293" r:id="rId17"/>
    <p:sldId id="281" r:id="rId18"/>
    <p:sldId id="279" r:id="rId19"/>
    <p:sldId id="280" r:id="rId20"/>
  </p:sldIdLst>
  <p:sldSz cx="9144000" cy="5143500" type="screen16x9"/>
  <p:notesSz cx="6858000" cy="9144000"/>
  <p:embeddedFontLst>
    <p:embeddedFont>
      <p:font typeface="Abel" panose="020B0604020202020204" charset="0"/>
      <p:regular r:id="rId22"/>
    </p:embeddedFont>
    <p:embeddedFont>
      <p:font typeface="Montserrat" panose="00000500000000000000" pitchFamily="2" charset="0"/>
      <p:regular r:id="rId23"/>
      <p:bold r:id="rId24"/>
      <p:italic r:id="rId25"/>
      <p:boldItalic r:id="rId26"/>
    </p:embeddedFont>
    <p:embeddedFont>
      <p:font typeface="Nunito" pitchFamily="2" charset="0"/>
      <p:regular r:id="rId27"/>
      <p:bold r:id="rId28"/>
      <p:italic r:id="rId29"/>
      <p:boldItalic r:id="rId30"/>
    </p:embeddedFont>
    <p:embeddedFont>
      <p:font typeface="Raleway ExtraBold" pitchFamily="2" charset="0"/>
      <p:bold r:id="rId31"/>
      <p:boldItalic r:id="rId32"/>
    </p:embeddedFont>
    <p:embeddedFont>
      <p:font typeface="Varela Round" panose="020B0604020202020204" charset="-79"/>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hggk5PqLN0v62FIFMGRpwHlhXO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EA77C3-D6A9-420F-BF91-1970DBB3ECC3}">
  <a:tblStyle styleId="{4AEA77C3-D6A9-420F-BF91-1970DBB3EC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507" autoAdjust="0"/>
  </p:normalViewPr>
  <p:slideViewPr>
    <p:cSldViewPr snapToGrid="0">
      <p:cViewPr varScale="1">
        <p:scale>
          <a:sx n="101" d="100"/>
          <a:sy n="101" d="100"/>
        </p:scale>
        <p:origin x="922" y="6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59"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57" Type="http://customschemas.google.com/relationships/presentationmetadata" Target="meta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1" name="Google Shape;51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4ec29f9ea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Google Shape;578;g24ec29f9ea5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Font typeface="+mj-lt"/>
              <a:buNone/>
            </a:pPr>
            <a:endParaRPr lang="vi-VN" b="0" i="0">
              <a:solidFill>
                <a:srgbClr val="0D0D0D"/>
              </a:solidFill>
              <a:effectLst/>
              <a:latin typeface="+mj-lt"/>
            </a:endParaRPr>
          </a:p>
        </p:txBody>
      </p:sp>
    </p:spTree>
    <p:extLst>
      <p:ext uri="{BB962C8B-B14F-4D97-AF65-F5344CB8AC3E}">
        <p14:creationId xmlns:p14="http://schemas.microsoft.com/office/powerpoint/2010/main" val="2774269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4ec29f9ea5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g24ec29f9ea5_1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350">
              <a:solidFill>
                <a:srgbClr val="1B1B1B"/>
              </a:solidFill>
              <a:highlight>
                <a:srgbClr val="FFFFFF"/>
              </a:highlight>
            </a:endParaRPr>
          </a:p>
        </p:txBody>
      </p:sp>
    </p:spTree>
    <p:extLst>
      <p:ext uri="{BB962C8B-B14F-4D97-AF65-F5344CB8AC3E}">
        <p14:creationId xmlns:p14="http://schemas.microsoft.com/office/powerpoint/2010/main" val="848543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24ec29f9ea5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g24ec29f9ea5_1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350">
              <a:solidFill>
                <a:srgbClr val="1B1B1B"/>
              </a:solidFill>
              <a:highlight>
                <a:srgbClr val="FFFFFF"/>
              </a:highlight>
            </a:endParaRPr>
          </a:p>
        </p:txBody>
      </p:sp>
    </p:spTree>
    <p:extLst>
      <p:ext uri="{BB962C8B-B14F-4D97-AF65-F5344CB8AC3E}">
        <p14:creationId xmlns:p14="http://schemas.microsoft.com/office/powerpoint/2010/main" val="2296821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24ec29f9ea5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g24ec29f9ea5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350">
              <a:solidFill>
                <a:srgbClr val="1B1B1B"/>
              </a:solidFill>
              <a:highlight>
                <a:srgbClr val="FFFFFF"/>
              </a:highlight>
            </a:endParaRPr>
          </a:p>
        </p:txBody>
      </p:sp>
    </p:spTree>
    <p:extLst>
      <p:ext uri="{BB962C8B-B14F-4D97-AF65-F5344CB8AC3E}">
        <p14:creationId xmlns:p14="http://schemas.microsoft.com/office/powerpoint/2010/main" val="3811907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24ec29f9ea5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g24ec29f9ea5_1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350">
              <a:solidFill>
                <a:srgbClr val="1B1B1B"/>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4ec29f9e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24ec29f9ea5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350">
              <a:solidFill>
                <a:srgbClr val="1B1B1B"/>
              </a:solidFill>
              <a:highlight>
                <a:srgbClr val="FFFFFF"/>
              </a:highlight>
            </a:endParaRPr>
          </a:p>
        </p:txBody>
      </p:sp>
    </p:spTree>
    <p:extLst>
      <p:ext uri="{BB962C8B-B14F-4D97-AF65-F5344CB8AC3E}">
        <p14:creationId xmlns:p14="http://schemas.microsoft.com/office/powerpoint/2010/main" val="3087418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51798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9" name="Google Shape;719;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9" name="Google Shape;719;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55432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1" name="Google Shape;51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5305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350">
              <a:solidFill>
                <a:srgbClr val="1B1B1B"/>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4ec29f9e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24ec29f9ea5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350">
              <a:solidFill>
                <a:srgbClr val="1B1B1B"/>
              </a:solidFill>
              <a:highlight>
                <a:srgbClr val="FFFFFF"/>
              </a:highlight>
            </a:endParaRPr>
          </a:p>
        </p:txBody>
      </p:sp>
    </p:spTree>
    <p:extLst>
      <p:ext uri="{BB962C8B-B14F-4D97-AF65-F5344CB8AC3E}">
        <p14:creationId xmlns:p14="http://schemas.microsoft.com/office/powerpoint/2010/main" val="2529017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4ec29f9ea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24ec29f9ea5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350">
                <a:solidFill>
                  <a:srgbClr val="1B1B1B"/>
                </a:solidFill>
                <a:highlight>
                  <a:srgbClr val="FFFFFF"/>
                </a:highlight>
              </a:rPr>
              <a:t>React 18.2</a:t>
            </a:r>
          </a:p>
          <a:p>
            <a:pPr marL="0" lvl="0" indent="0" algn="l" rtl="0">
              <a:lnSpc>
                <a:spcPct val="100000"/>
              </a:lnSpc>
              <a:spcBef>
                <a:spcPts val="0"/>
              </a:spcBef>
              <a:spcAft>
                <a:spcPts val="0"/>
              </a:spcAft>
              <a:buSzPts val="1100"/>
              <a:buNone/>
            </a:pPr>
            <a:r>
              <a:rPr lang="en-US" sz="1350">
                <a:solidFill>
                  <a:srgbClr val="1B1B1B"/>
                </a:solidFill>
                <a:highlight>
                  <a:srgbClr val="FFFFFF"/>
                </a:highlight>
              </a:rPr>
              <a:t>.net core ver 8.0</a:t>
            </a:r>
          </a:p>
          <a:p>
            <a:pPr marL="0" lvl="0" indent="0" algn="l" rtl="0">
              <a:lnSpc>
                <a:spcPct val="100000"/>
              </a:lnSpc>
              <a:spcBef>
                <a:spcPts val="0"/>
              </a:spcBef>
              <a:spcAft>
                <a:spcPts val="0"/>
              </a:spcAft>
              <a:buSzPts val="1100"/>
              <a:buNone/>
            </a:pPr>
            <a:r>
              <a:rPr lang="en-US" sz="1350">
                <a:solidFill>
                  <a:srgbClr val="1B1B1B"/>
                </a:solidFill>
                <a:highlight>
                  <a:srgbClr val="FFFFFF"/>
                </a:highlight>
              </a:rPr>
              <a:t>Bootstrap 5</a:t>
            </a:r>
            <a:endParaRPr sz="1350">
              <a:solidFill>
                <a:srgbClr val="1B1B1B"/>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4ec29f9ea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Google Shape;578;g24ec29f9ea5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Font typeface="+mj-lt"/>
              <a:buNone/>
            </a:pPr>
            <a:endParaRPr lang="vi-VN" b="0" i="0">
              <a:solidFill>
                <a:srgbClr val="0D0D0D"/>
              </a:solidFill>
              <a:effectLst/>
              <a:latin typeface="+mj-lt"/>
            </a:endParaRPr>
          </a:p>
        </p:txBody>
      </p:sp>
    </p:spTree>
    <p:extLst>
      <p:ext uri="{BB962C8B-B14F-4D97-AF65-F5344CB8AC3E}">
        <p14:creationId xmlns:p14="http://schemas.microsoft.com/office/powerpoint/2010/main" val="2213212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4ec29f9ea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Google Shape;578;g24ec29f9ea5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Font typeface="+mj-lt"/>
              <a:buNone/>
            </a:pPr>
            <a:endParaRPr lang="vi-VN" b="0" i="0">
              <a:solidFill>
                <a:srgbClr val="0D0D0D"/>
              </a:solidFill>
              <a:effectLst/>
              <a:latin typeface="+mj-lt"/>
            </a:endParaRPr>
          </a:p>
        </p:txBody>
      </p:sp>
    </p:spTree>
    <p:extLst>
      <p:ext uri="{BB962C8B-B14F-4D97-AF65-F5344CB8AC3E}">
        <p14:creationId xmlns:p14="http://schemas.microsoft.com/office/powerpoint/2010/main" val="555709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4ec29f9ea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Google Shape;578;g24ec29f9ea5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vi-VN" b="1" i="0">
                <a:solidFill>
                  <a:srgbClr val="0D0D0D"/>
                </a:solidFill>
                <a:effectLst/>
                <a:latin typeface="+mj-lt"/>
              </a:rPr>
              <a:t>Client Side (ReactJS)</a:t>
            </a:r>
            <a:r>
              <a:rPr lang="vi-VN" b="0" i="0">
                <a:solidFill>
                  <a:srgbClr val="0D0D0D"/>
                </a:solidFill>
                <a:effectLst/>
                <a:latin typeface="+mj-lt"/>
              </a:rPr>
              <a:t>:</a:t>
            </a:r>
          </a:p>
          <a:p>
            <a:pPr marL="742950" lvl="1" indent="-285750" algn="l">
              <a:buFont typeface="+mj-lt"/>
              <a:buAutoNum type="arabicPeriod"/>
            </a:pPr>
            <a:r>
              <a:rPr lang="vi-VN" b="0" i="0">
                <a:solidFill>
                  <a:srgbClr val="0D0D0D"/>
                </a:solidFill>
                <a:effectLst/>
                <a:latin typeface="+mj-lt"/>
              </a:rPr>
              <a:t>ReactJS là một thư viện JavaScript phổ biến được sử dụng để xây dựng giao diện người dùng.</a:t>
            </a:r>
          </a:p>
          <a:p>
            <a:pPr marL="742950" lvl="1" indent="-285750" algn="l">
              <a:buFont typeface="+mj-lt"/>
              <a:buAutoNum type="arabicPeriod"/>
            </a:pPr>
            <a:r>
              <a:rPr lang="vi-VN" b="0" i="0">
                <a:solidFill>
                  <a:srgbClr val="0D0D0D"/>
                </a:solidFill>
                <a:effectLst/>
                <a:latin typeface="+mj-lt"/>
              </a:rPr>
              <a:t>Trong trường hợp này, ReactJS sẽ là phần giao diện người dùng của ứng dụng của bạn.</a:t>
            </a:r>
          </a:p>
          <a:p>
            <a:pPr marL="742950" lvl="1" indent="-285750" algn="l">
              <a:buFont typeface="+mj-lt"/>
              <a:buAutoNum type="arabicPeriod"/>
            </a:pPr>
            <a:r>
              <a:rPr lang="vi-VN" b="0" i="0">
                <a:solidFill>
                  <a:srgbClr val="0D0D0D"/>
                </a:solidFill>
                <a:effectLst/>
                <a:latin typeface="+mj-lt"/>
              </a:rPr>
              <a:t>ReactJS sẽ giao tiếp với backend thông qua các yêu cầu HTTP, thường là thông </a:t>
            </a:r>
            <a:r>
              <a:rPr lang="en-US" b="0" i="0">
                <a:solidFill>
                  <a:srgbClr val="0D0D0D"/>
                </a:solidFill>
                <a:effectLst/>
                <a:latin typeface="+mj-lt"/>
              </a:rPr>
              <a:t>qua Axios</a:t>
            </a:r>
            <a:r>
              <a:rPr lang="vi-VN" b="0" i="0">
                <a:solidFill>
                  <a:srgbClr val="0D0D0D"/>
                </a:solidFill>
                <a:effectLst/>
                <a:latin typeface="+mj-lt"/>
              </a:rPr>
              <a:t>.</a:t>
            </a:r>
          </a:p>
          <a:p>
            <a:pPr algn="l">
              <a:buFont typeface="+mj-lt"/>
              <a:buAutoNum type="arabicPeriod"/>
            </a:pPr>
            <a:r>
              <a:rPr lang="vi-VN" b="1" i="0">
                <a:solidFill>
                  <a:srgbClr val="0D0D0D"/>
                </a:solidFill>
                <a:effectLst/>
                <a:latin typeface="+mj-lt"/>
              </a:rPr>
              <a:t>Server Side (ASP.Net)</a:t>
            </a:r>
            <a:r>
              <a:rPr lang="vi-VN" b="0" i="0">
                <a:solidFill>
                  <a:srgbClr val="0D0D0D"/>
                </a:solidFill>
                <a:effectLst/>
                <a:latin typeface="+mj-lt"/>
              </a:rPr>
              <a:t>:</a:t>
            </a:r>
          </a:p>
          <a:p>
            <a:pPr marL="742950" lvl="1" indent="-285750" algn="l">
              <a:buFont typeface="+mj-lt"/>
              <a:buAutoNum type="arabicPeriod"/>
            </a:pPr>
            <a:r>
              <a:rPr lang="vi-VN" b="0" i="0">
                <a:solidFill>
                  <a:srgbClr val="0D0D0D"/>
                </a:solidFill>
                <a:effectLst/>
                <a:latin typeface="+mj-lt"/>
              </a:rPr>
              <a:t>ASP.Net là một framework phổ biến được sử dụng để xây dựng các ứng dụng web và dịch vụ web trên nền tảng Microsoft.</a:t>
            </a:r>
          </a:p>
          <a:p>
            <a:pPr marL="742950" lvl="1" indent="-285750" algn="l">
              <a:buFont typeface="+mj-lt"/>
              <a:buAutoNum type="arabicPeriod"/>
            </a:pPr>
            <a:r>
              <a:rPr lang="vi-VN" b="0" i="0">
                <a:solidFill>
                  <a:srgbClr val="0D0D0D"/>
                </a:solidFill>
                <a:effectLst/>
                <a:latin typeface="+mj-lt"/>
              </a:rPr>
              <a:t>Bạn sử dụng ASP.Net để xây dựng backend của ứng dụng của mình.</a:t>
            </a:r>
          </a:p>
          <a:p>
            <a:pPr marL="742950" lvl="1" indent="-285750" algn="l">
              <a:buFont typeface="+mj-lt"/>
              <a:buAutoNum type="arabicPeriod"/>
            </a:pPr>
            <a:r>
              <a:rPr lang="vi-VN" b="0" i="0">
                <a:solidFill>
                  <a:srgbClr val="0D0D0D"/>
                </a:solidFill>
                <a:effectLst/>
                <a:latin typeface="+mj-lt"/>
              </a:rPr>
              <a:t>Backend sẽ xử lý các yêu cầu từ phía client, thường là các yêu cầu HTTP như GET, POST, PUT, DELETE, vv.</a:t>
            </a:r>
          </a:p>
          <a:p>
            <a:pPr marL="742950" lvl="1" indent="-285750" algn="l">
              <a:buFont typeface="+mj-lt"/>
              <a:buAutoNum type="arabicPeriod"/>
            </a:pPr>
            <a:r>
              <a:rPr lang="vi-VN" b="0" i="0">
                <a:solidFill>
                  <a:srgbClr val="0D0D0D"/>
                </a:solidFill>
                <a:effectLst/>
                <a:latin typeface="+mj-lt"/>
              </a:rPr>
              <a:t>Trong trường hợp này, bạn sử dụng ASP.Net để tạo các API Swagger, đó là các API được mô tả bằng cách sử dụng định dạng mô tả OpenAPI (Swagger).</a:t>
            </a:r>
          </a:p>
          <a:p>
            <a:pPr marL="742950" lvl="1" indent="-285750" algn="l">
              <a:buFont typeface="+mj-lt"/>
              <a:buAutoNum type="arabicPeriod"/>
            </a:pPr>
            <a:r>
              <a:rPr lang="vi-VN" b="0" i="0">
                <a:solidFill>
                  <a:srgbClr val="0D0D0D"/>
                </a:solidFill>
                <a:effectLst/>
                <a:latin typeface="+mj-lt"/>
              </a:rPr>
              <a:t>API Swagger giúp mô tả và tài liệu hóa các API một cách chi tiết, giúp cho việc phát triển ứng dụng và tích hợp dễ dàng hơn.</a:t>
            </a:r>
          </a:p>
          <a:p>
            <a:pPr algn="l">
              <a:buFont typeface="+mj-lt"/>
              <a:buAutoNum type="arabicPeriod"/>
            </a:pPr>
            <a:r>
              <a:rPr lang="vi-VN" b="1" i="0">
                <a:solidFill>
                  <a:srgbClr val="0D0D0D"/>
                </a:solidFill>
                <a:effectLst/>
                <a:latin typeface="+mj-lt"/>
              </a:rPr>
              <a:t>Database (SQL Server)</a:t>
            </a:r>
            <a:r>
              <a:rPr lang="vi-VN" b="0" i="0">
                <a:solidFill>
                  <a:srgbClr val="0D0D0D"/>
                </a:solidFill>
                <a:effectLst/>
                <a:latin typeface="+mj-lt"/>
              </a:rPr>
              <a:t>:</a:t>
            </a:r>
          </a:p>
          <a:p>
            <a:pPr marL="742950" lvl="1" indent="-285750" algn="l">
              <a:buFont typeface="+mj-lt"/>
              <a:buAutoNum type="arabicPeriod"/>
            </a:pPr>
            <a:r>
              <a:rPr lang="vi-VN" b="0" i="0">
                <a:solidFill>
                  <a:srgbClr val="0D0D0D"/>
                </a:solidFill>
                <a:effectLst/>
                <a:latin typeface="+mj-lt"/>
              </a:rPr>
              <a:t>SQL Server là một hệ quản trị cơ sở dữ liệu quan hệ phổ biến được phát triển bởi Microsoft.</a:t>
            </a:r>
          </a:p>
          <a:p>
            <a:pPr marL="742950" lvl="1" indent="-285750" algn="l">
              <a:buFont typeface="+mj-lt"/>
              <a:buAutoNum type="arabicPeriod"/>
            </a:pPr>
            <a:r>
              <a:rPr lang="vi-VN" b="0" i="0">
                <a:solidFill>
                  <a:srgbClr val="0D0D0D"/>
                </a:solidFill>
                <a:effectLst/>
                <a:latin typeface="+mj-lt"/>
              </a:rPr>
              <a:t>Bạn sử dụng SQL Server để lưu trữ dữ liệu cho ứng dụng của mình.</a:t>
            </a:r>
          </a:p>
          <a:p>
            <a:pPr marL="742950" lvl="1" indent="-285750" algn="l">
              <a:buFont typeface="+mj-lt"/>
              <a:buAutoNum type="arabicPeriod"/>
            </a:pPr>
            <a:r>
              <a:rPr lang="vi-VN" b="0" i="0">
                <a:solidFill>
                  <a:srgbClr val="0D0D0D"/>
                </a:solidFill>
                <a:effectLst/>
                <a:latin typeface="+mj-lt"/>
              </a:rPr>
              <a:t>Các API được xây dựng trong backend sẽ tương tác với cơ sở dữ liệu này để truy xuất và cập nhật thông tin.</a:t>
            </a:r>
          </a:p>
        </p:txBody>
      </p:sp>
    </p:spTree>
    <p:extLst>
      <p:ext uri="{BB962C8B-B14F-4D97-AF65-F5344CB8AC3E}">
        <p14:creationId xmlns:p14="http://schemas.microsoft.com/office/powerpoint/2010/main" val="1381619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7"/>
        <p:cNvGrpSpPr/>
        <p:nvPr/>
      </p:nvGrpSpPr>
      <p:grpSpPr>
        <a:xfrm>
          <a:off x="0" y="0"/>
          <a:ext cx="0" cy="0"/>
          <a:chOff x="0" y="0"/>
          <a:chExt cx="0" cy="0"/>
        </a:xfrm>
      </p:grpSpPr>
      <p:sp>
        <p:nvSpPr>
          <p:cNvPr id="188" name="Google Shape;188;p63"/>
          <p:cNvSpPr txBox="1">
            <a:spLocks noGrp="1"/>
          </p:cNvSpPr>
          <p:nvPr>
            <p:ph type="ctrTitle"/>
          </p:nvPr>
        </p:nvSpPr>
        <p:spPr>
          <a:xfrm>
            <a:off x="4695509" y="1264742"/>
            <a:ext cx="3627900" cy="1888800"/>
          </a:xfrm>
          <a:prstGeom prst="rect">
            <a:avLst/>
          </a:prstGeom>
          <a:noFill/>
          <a:ln>
            <a:noFill/>
          </a:ln>
        </p:spPr>
        <p:txBody>
          <a:bodyPr spcFirstLastPara="1" wrap="square" lIns="91425" tIns="91425" rIns="91425" bIns="91425" anchor="ctr" anchorCtr="0">
            <a:normAutofit/>
          </a:bodyPr>
          <a:lstStyle>
            <a:lvl1pPr lvl="0" algn="l">
              <a:lnSpc>
                <a:spcPct val="80000"/>
              </a:lnSpc>
              <a:spcBef>
                <a:spcPts val="0"/>
              </a:spcBef>
              <a:spcAft>
                <a:spcPts val="0"/>
              </a:spcAft>
              <a:buClr>
                <a:srgbClr val="A685E2"/>
              </a:buClr>
              <a:buSzPts val="2200"/>
              <a:buNone/>
              <a:defRPr sz="4500" b="1">
                <a:solidFill>
                  <a:srgbClr val="A685E2"/>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89" name="Google Shape;189;p63"/>
          <p:cNvSpPr txBox="1">
            <a:spLocks noGrp="1"/>
          </p:cNvSpPr>
          <p:nvPr>
            <p:ph type="subTitle" idx="1"/>
          </p:nvPr>
        </p:nvSpPr>
        <p:spPr>
          <a:xfrm>
            <a:off x="4695509" y="3093358"/>
            <a:ext cx="2367000" cy="785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None/>
              <a:defRPr sz="1700">
                <a:solidFill>
                  <a:schemeClr val="accent1"/>
                </a:solidFill>
                <a:latin typeface="Nunito"/>
                <a:ea typeface="Nunito"/>
                <a:cs typeface="Nunito"/>
                <a:sym typeface="Nuni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90" name="Google Shape;190;p63"/>
          <p:cNvSpPr/>
          <p:nvPr/>
        </p:nvSpPr>
        <p:spPr>
          <a:xfrm>
            <a:off x="8733530" y="3646634"/>
            <a:ext cx="249568" cy="249984"/>
          </a:xfrm>
          <a:custGeom>
            <a:avLst/>
            <a:gdLst/>
            <a:ahLst/>
            <a:cxnLst/>
            <a:rect l="l" t="t" r="r" b="b"/>
            <a:pathLst>
              <a:path w="7799" h="7812" extrusionOk="0">
                <a:moveTo>
                  <a:pt x="3893" y="751"/>
                </a:moveTo>
                <a:cubicBezTo>
                  <a:pt x="5632" y="751"/>
                  <a:pt x="7049" y="2168"/>
                  <a:pt x="7049" y="3906"/>
                </a:cubicBezTo>
                <a:cubicBezTo>
                  <a:pt x="7049" y="5644"/>
                  <a:pt x="5632" y="7061"/>
                  <a:pt x="3893" y="7061"/>
                </a:cubicBezTo>
                <a:cubicBezTo>
                  <a:pt x="2155" y="7061"/>
                  <a:pt x="738" y="5644"/>
                  <a:pt x="738" y="3906"/>
                </a:cubicBezTo>
                <a:cubicBezTo>
                  <a:pt x="738" y="2168"/>
                  <a:pt x="2155" y="751"/>
                  <a:pt x="3893" y="751"/>
                </a:cubicBezTo>
                <a:close/>
                <a:moveTo>
                  <a:pt x="3893" y="1"/>
                </a:moveTo>
                <a:cubicBezTo>
                  <a:pt x="1750" y="1"/>
                  <a:pt x="0" y="1751"/>
                  <a:pt x="0" y="3906"/>
                </a:cubicBezTo>
                <a:cubicBezTo>
                  <a:pt x="0" y="6061"/>
                  <a:pt x="1750" y="7811"/>
                  <a:pt x="3893" y="7811"/>
                </a:cubicBezTo>
                <a:cubicBezTo>
                  <a:pt x="6048" y="7811"/>
                  <a:pt x="7799" y="6061"/>
                  <a:pt x="7799" y="3906"/>
                </a:cubicBezTo>
                <a:cubicBezTo>
                  <a:pt x="7799" y="1751"/>
                  <a:pt x="6048" y="1"/>
                  <a:pt x="3893"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63"/>
          <p:cNvSpPr/>
          <p:nvPr/>
        </p:nvSpPr>
        <p:spPr>
          <a:xfrm>
            <a:off x="174357" y="3405871"/>
            <a:ext cx="459136" cy="490752"/>
          </a:xfrm>
          <a:custGeom>
            <a:avLst/>
            <a:gdLst/>
            <a:ahLst/>
            <a:cxnLst/>
            <a:rect l="l" t="t" r="r" b="b"/>
            <a:pathLst>
              <a:path w="14348" h="15336" extrusionOk="0">
                <a:moveTo>
                  <a:pt x="7156" y="3191"/>
                </a:moveTo>
                <a:cubicBezTo>
                  <a:pt x="8001" y="5942"/>
                  <a:pt x="10061" y="7132"/>
                  <a:pt x="11680" y="7656"/>
                </a:cubicBezTo>
                <a:cubicBezTo>
                  <a:pt x="10061" y="8180"/>
                  <a:pt x="8001" y="9359"/>
                  <a:pt x="7156" y="12121"/>
                </a:cubicBezTo>
                <a:cubicBezTo>
                  <a:pt x="6323" y="9371"/>
                  <a:pt x="4263" y="8180"/>
                  <a:pt x="2632" y="7656"/>
                </a:cubicBezTo>
                <a:cubicBezTo>
                  <a:pt x="4263" y="7132"/>
                  <a:pt x="6323" y="5942"/>
                  <a:pt x="7156" y="3191"/>
                </a:cubicBezTo>
                <a:close/>
                <a:moveTo>
                  <a:pt x="7156" y="0"/>
                </a:moveTo>
                <a:cubicBezTo>
                  <a:pt x="6954" y="0"/>
                  <a:pt x="6787" y="179"/>
                  <a:pt x="6787" y="381"/>
                </a:cubicBezTo>
                <a:cubicBezTo>
                  <a:pt x="6787" y="7049"/>
                  <a:pt x="1036" y="7275"/>
                  <a:pt x="405" y="7275"/>
                </a:cubicBezTo>
                <a:cubicBezTo>
                  <a:pt x="322" y="7275"/>
                  <a:pt x="227" y="7311"/>
                  <a:pt x="167" y="7358"/>
                </a:cubicBezTo>
                <a:cubicBezTo>
                  <a:pt x="119" y="7394"/>
                  <a:pt x="84" y="7454"/>
                  <a:pt x="60" y="7477"/>
                </a:cubicBezTo>
                <a:cubicBezTo>
                  <a:pt x="0" y="7597"/>
                  <a:pt x="0" y="7739"/>
                  <a:pt x="60" y="7858"/>
                </a:cubicBezTo>
                <a:cubicBezTo>
                  <a:pt x="119" y="7978"/>
                  <a:pt x="262" y="8061"/>
                  <a:pt x="405" y="8061"/>
                </a:cubicBezTo>
                <a:lnTo>
                  <a:pt x="429" y="8061"/>
                </a:lnTo>
                <a:cubicBezTo>
                  <a:pt x="1096" y="8061"/>
                  <a:pt x="6811" y="8287"/>
                  <a:pt x="6811" y="14955"/>
                </a:cubicBezTo>
                <a:cubicBezTo>
                  <a:pt x="6811" y="15157"/>
                  <a:pt x="6989" y="15336"/>
                  <a:pt x="7192" y="15336"/>
                </a:cubicBezTo>
                <a:cubicBezTo>
                  <a:pt x="7394" y="15336"/>
                  <a:pt x="7561" y="15157"/>
                  <a:pt x="7561" y="14955"/>
                </a:cubicBezTo>
                <a:cubicBezTo>
                  <a:pt x="7561" y="8323"/>
                  <a:pt x="13276" y="8061"/>
                  <a:pt x="13943" y="8061"/>
                </a:cubicBezTo>
                <a:cubicBezTo>
                  <a:pt x="14085" y="8061"/>
                  <a:pt x="14205" y="7978"/>
                  <a:pt x="14288" y="7858"/>
                </a:cubicBezTo>
                <a:cubicBezTo>
                  <a:pt x="14347" y="7739"/>
                  <a:pt x="14347" y="7597"/>
                  <a:pt x="14264" y="7477"/>
                </a:cubicBezTo>
                <a:cubicBezTo>
                  <a:pt x="14205" y="7370"/>
                  <a:pt x="14062" y="7311"/>
                  <a:pt x="13943" y="7275"/>
                </a:cubicBezTo>
                <a:cubicBezTo>
                  <a:pt x="13276" y="7275"/>
                  <a:pt x="7537" y="7049"/>
                  <a:pt x="7537" y="381"/>
                </a:cubicBezTo>
                <a:cubicBezTo>
                  <a:pt x="7537" y="179"/>
                  <a:pt x="7358" y="0"/>
                  <a:pt x="715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63"/>
          <p:cNvSpPr/>
          <p:nvPr/>
        </p:nvSpPr>
        <p:spPr>
          <a:xfrm>
            <a:off x="250" y="3925546"/>
            <a:ext cx="807360" cy="1235232"/>
          </a:xfrm>
          <a:custGeom>
            <a:avLst/>
            <a:gdLst/>
            <a:ahLst/>
            <a:cxnLst/>
            <a:rect l="l" t="t" r="r" b="b"/>
            <a:pathLst>
              <a:path w="25230" h="38601" extrusionOk="0">
                <a:moveTo>
                  <a:pt x="0" y="0"/>
                </a:moveTo>
                <a:lnTo>
                  <a:pt x="0" y="857"/>
                </a:lnTo>
                <a:cubicBezTo>
                  <a:pt x="10799" y="7037"/>
                  <a:pt x="19181" y="18181"/>
                  <a:pt x="22991" y="31504"/>
                </a:cubicBezTo>
                <a:cubicBezTo>
                  <a:pt x="23670" y="33849"/>
                  <a:pt x="24158" y="36231"/>
                  <a:pt x="24479" y="38600"/>
                </a:cubicBezTo>
                <a:lnTo>
                  <a:pt x="25229" y="38600"/>
                </a:lnTo>
                <a:cubicBezTo>
                  <a:pt x="24908" y="36159"/>
                  <a:pt x="24396" y="33718"/>
                  <a:pt x="23705" y="31302"/>
                </a:cubicBezTo>
                <a:cubicBezTo>
                  <a:pt x="19800" y="17657"/>
                  <a:pt x="11168" y="6251"/>
                  <a:pt x="24" y="24"/>
                </a:cubicBezTo>
                <a:cubicBezTo>
                  <a:pt x="24" y="12"/>
                  <a:pt x="12" y="12"/>
                  <a:pt x="0"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63"/>
          <p:cNvSpPr/>
          <p:nvPr/>
        </p:nvSpPr>
        <p:spPr>
          <a:xfrm>
            <a:off x="8251162" y="4356426"/>
            <a:ext cx="893088" cy="804352"/>
          </a:xfrm>
          <a:custGeom>
            <a:avLst/>
            <a:gdLst/>
            <a:ahLst/>
            <a:cxnLst/>
            <a:rect l="l" t="t" r="r" b="b"/>
            <a:pathLst>
              <a:path w="27909" h="25136" extrusionOk="0">
                <a:moveTo>
                  <a:pt x="27909" y="1"/>
                </a:moveTo>
                <a:cubicBezTo>
                  <a:pt x="24373" y="1263"/>
                  <a:pt x="21206" y="3097"/>
                  <a:pt x="18598" y="5406"/>
                </a:cubicBezTo>
                <a:cubicBezTo>
                  <a:pt x="15765" y="7907"/>
                  <a:pt x="13669" y="10919"/>
                  <a:pt x="12550" y="14050"/>
                </a:cubicBezTo>
                <a:cubicBezTo>
                  <a:pt x="7573" y="16289"/>
                  <a:pt x="3239" y="20611"/>
                  <a:pt x="1" y="25135"/>
                </a:cubicBezTo>
                <a:lnTo>
                  <a:pt x="918" y="25135"/>
                </a:lnTo>
                <a:cubicBezTo>
                  <a:pt x="3906" y="21063"/>
                  <a:pt x="7799" y="17194"/>
                  <a:pt x="12240" y="15015"/>
                </a:cubicBezTo>
                <a:lnTo>
                  <a:pt x="12240" y="15015"/>
                </a:lnTo>
                <a:cubicBezTo>
                  <a:pt x="12169" y="15265"/>
                  <a:pt x="12109" y="15503"/>
                  <a:pt x="12050" y="15753"/>
                </a:cubicBezTo>
                <a:cubicBezTo>
                  <a:pt x="11216" y="19218"/>
                  <a:pt x="11657" y="22468"/>
                  <a:pt x="13252" y="25135"/>
                </a:cubicBezTo>
                <a:lnTo>
                  <a:pt x="14133" y="25135"/>
                </a:lnTo>
                <a:cubicBezTo>
                  <a:pt x="12455" y="22563"/>
                  <a:pt x="11955" y="19361"/>
                  <a:pt x="12776" y="15920"/>
                </a:cubicBezTo>
                <a:cubicBezTo>
                  <a:pt x="12871" y="15479"/>
                  <a:pt x="13002" y="15039"/>
                  <a:pt x="13145" y="14598"/>
                </a:cubicBezTo>
                <a:cubicBezTo>
                  <a:pt x="13395" y="14491"/>
                  <a:pt x="13645" y="14396"/>
                  <a:pt x="13895" y="14300"/>
                </a:cubicBezTo>
                <a:cubicBezTo>
                  <a:pt x="15756" y="13587"/>
                  <a:pt x="17588" y="13231"/>
                  <a:pt x="19385" y="13231"/>
                </a:cubicBezTo>
                <a:cubicBezTo>
                  <a:pt x="21970" y="13231"/>
                  <a:pt x="24481" y="13968"/>
                  <a:pt x="26897" y="15443"/>
                </a:cubicBezTo>
                <a:cubicBezTo>
                  <a:pt x="27254" y="15670"/>
                  <a:pt x="27588" y="15896"/>
                  <a:pt x="27909" y="16134"/>
                </a:cubicBezTo>
                <a:lnTo>
                  <a:pt x="27909" y="15217"/>
                </a:lnTo>
                <a:cubicBezTo>
                  <a:pt x="27707" y="15086"/>
                  <a:pt x="27492" y="14943"/>
                  <a:pt x="27278" y="14812"/>
                </a:cubicBezTo>
                <a:cubicBezTo>
                  <a:pt x="24738" y="13257"/>
                  <a:pt x="22094" y="12480"/>
                  <a:pt x="19374" y="12480"/>
                </a:cubicBezTo>
                <a:cubicBezTo>
                  <a:pt x="17490" y="12480"/>
                  <a:pt x="15570" y="12853"/>
                  <a:pt x="13622" y="13598"/>
                </a:cubicBezTo>
                <a:cubicBezTo>
                  <a:pt x="13586" y="13622"/>
                  <a:pt x="13538" y="13634"/>
                  <a:pt x="13502" y="13646"/>
                </a:cubicBezTo>
                <a:cubicBezTo>
                  <a:pt x="14622" y="10871"/>
                  <a:pt x="16550" y="8204"/>
                  <a:pt x="19086" y="5954"/>
                </a:cubicBezTo>
                <a:cubicBezTo>
                  <a:pt x="21563" y="3763"/>
                  <a:pt x="24563" y="2025"/>
                  <a:pt x="27909" y="799"/>
                </a:cubicBezTo>
                <a:lnTo>
                  <a:pt x="27909" y="1"/>
                </a:ln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5"/>
        <p:cNvGrpSpPr/>
        <p:nvPr/>
      </p:nvGrpSpPr>
      <p:grpSpPr>
        <a:xfrm>
          <a:off x="0" y="0"/>
          <a:ext cx="0" cy="0"/>
          <a:chOff x="0" y="0"/>
          <a:chExt cx="0" cy="0"/>
        </a:xfrm>
      </p:grpSpPr>
      <p:sp>
        <p:nvSpPr>
          <p:cNvPr id="266" name="Google Shape;266;p72"/>
          <p:cNvSpPr/>
          <p:nvPr/>
        </p:nvSpPr>
        <p:spPr>
          <a:xfrm rot="1415800">
            <a:off x="-206642" y="-894581"/>
            <a:ext cx="3843536" cy="3113485"/>
          </a:xfrm>
          <a:custGeom>
            <a:avLst/>
            <a:gdLst/>
            <a:ahLst/>
            <a:cxnLst/>
            <a:rect l="l" t="t" r="r" b="b"/>
            <a:pathLst>
              <a:path w="174192" h="145830" extrusionOk="0">
                <a:moveTo>
                  <a:pt x="123428" y="0"/>
                </a:moveTo>
                <a:cubicBezTo>
                  <a:pt x="122540" y="0"/>
                  <a:pt x="121648" y="28"/>
                  <a:pt x="120754" y="85"/>
                </a:cubicBezTo>
                <a:cubicBezTo>
                  <a:pt x="118686" y="218"/>
                  <a:pt x="116551" y="485"/>
                  <a:pt x="114516" y="952"/>
                </a:cubicBezTo>
                <a:cubicBezTo>
                  <a:pt x="99672" y="4121"/>
                  <a:pt x="86796" y="15329"/>
                  <a:pt x="81459" y="29706"/>
                </a:cubicBezTo>
                <a:cubicBezTo>
                  <a:pt x="78324" y="38145"/>
                  <a:pt x="77456" y="47852"/>
                  <a:pt x="71452" y="54557"/>
                </a:cubicBezTo>
                <a:cubicBezTo>
                  <a:pt x="64880" y="61918"/>
                  <a:pt x="54445" y="63270"/>
                  <a:pt x="44341" y="63270"/>
                </a:cubicBezTo>
                <a:cubicBezTo>
                  <a:pt x="42495" y="63270"/>
                  <a:pt x="40660" y="63225"/>
                  <a:pt x="38862" y="63163"/>
                </a:cubicBezTo>
                <a:cubicBezTo>
                  <a:pt x="37175" y="63110"/>
                  <a:pt x="35456" y="63071"/>
                  <a:pt x="33726" y="63071"/>
                </a:cubicBezTo>
                <a:cubicBezTo>
                  <a:pt x="23548" y="63071"/>
                  <a:pt x="12982" y="64405"/>
                  <a:pt x="6339" y="71903"/>
                </a:cubicBezTo>
                <a:cubicBezTo>
                  <a:pt x="1569" y="77373"/>
                  <a:pt x="1" y="85146"/>
                  <a:pt x="401" y="92518"/>
                </a:cubicBezTo>
                <a:cubicBezTo>
                  <a:pt x="1435" y="111965"/>
                  <a:pt x="14978" y="129344"/>
                  <a:pt x="32191" y="138017"/>
                </a:cubicBezTo>
                <a:cubicBezTo>
                  <a:pt x="43108" y="143507"/>
                  <a:pt x="55243" y="145830"/>
                  <a:pt x="67460" y="145830"/>
                </a:cubicBezTo>
                <a:cubicBezTo>
                  <a:pt x="74540" y="145830"/>
                  <a:pt x="81649" y="145049"/>
                  <a:pt x="88564" y="143654"/>
                </a:cubicBezTo>
                <a:cubicBezTo>
                  <a:pt x="115016" y="138317"/>
                  <a:pt x="140101" y="123707"/>
                  <a:pt x="155245" y="101124"/>
                </a:cubicBezTo>
                <a:cubicBezTo>
                  <a:pt x="170389" y="78508"/>
                  <a:pt x="174192" y="47719"/>
                  <a:pt x="162083" y="23301"/>
                </a:cubicBezTo>
                <a:lnTo>
                  <a:pt x="161083" y="21634"/>
                </a:lnTo>
                <a:cubicBezTo>
                  <a:pt x="153011" y="8328"/>
                  <a:pt x="138742" y="0"/>
                  <a:pt x="123428" y="0"/>
                </a:cubicBezTo>
                <a:close/>
              </a:path>
            </a:pathLst>
          </a:custGeom>
          <a:solidFill>
            <a:srgbClr val="F3F1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72"/>
          <p:cNvSpPr txBox="1">
            <a:spLocks noGrp="1"/>
          </p:cNvSpPr>
          <p:nvPr>
            <p:ph type="title"/>
          </p:nvPr>
        </p:nvSpPr>
        <p:spPr>
          <a:xfrm>
            <a:off x="648861" y="457200"/>
            <a:ext cx="4416900" cy="1063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500"/>
              <a:buNone/>
              <a:defRPr sz="3000" b="1"/>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68" name="Google Shape;268;p72"/>
          <p:cNvSpPr/>
          <p:nvPr/>
        </p:nvSpPr>
        <p:spPr>
          <a:xfrm>
            <a:off x="8263763" y="4364625"/>
            <a:ext cx="298828" cy="298594"/>
          </a:xfrm>
          <a:custGeom>
            <a:avLst/>
            <a:gdLst/>
            <a:ahLst/>
            <a:cxnLst/>
            <a:rect l="l" t="t" r="r" b="b"/>
            <a:pathLst>
              <a:path w="52495" h="52454" extrusionOk="0">
                <a:moveTo>
                  <a:pt x="26227" y="3980"/>
                </a:moveTo>
                <a:cubicBezTo>
                  <a:pt x="38525" y="3980"/>
                  <a:pt x="48514" y="13969"/>
                  <a:pt x="48514" y="26227"/>
                </a:cubicBezTo>
                <a:cubicBezTo>
                  <a:pt x="48514" y="38485"/>
                  <a:pt x="38525" y="48474"/>
                  <a:pt x="26227" y="48474"/>
                </a:cubicBezTo>
                <a:cubicBezTo>
                  <a:pt x="13970" y="48474"/>
                  <a:pt x="3980" y="38485"/>
                  <a:pt x="3980" y="26227"/>
                </a:cubicBezTo>
                <a:cubicBezTo>
                  <a:pt x="3980" y="13969"/>
                  <a:pt x="13970" y="3980"/>
                  <a:pt x="26227" y="3980"/>
                </a:cubicBezTo>
                <a:close/>
                <a:moveTo>
                  <a:pt x="26227" y="0"/>
                </a:moveTo>
                <a:cubicBezTo>
                  <a:pt x="11781" y="0"/>
                  <a:pt x="1" y="11740"/>
                  <a:pt x="1" y="26227"/>
                </a:cubicBezTo>
                <a:cubicBezTo>
                  <a:pt x="1" y="40673"/>
                  <a:pt x="11781" y="52454"/>
                  <a:pt x="26227" y="52454"/>
                </a:cubicBezTo>
                <a:cubicBezTo>
                  <a:pt x="40714" y="52454"/>
                  <a:pt x="52494" y="40713"/>
                  <a:pt x="52494" y="26227"/>
                </a:cubicBezTo>
                <a:cubicBezTo>
                  <a:pt x="52494" y="11780"/>
                  <a:pt x="40714" y="0"/>
                  <a:pt x="2622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72"/>
          <p:cNvSpPr/>
          <p:nvPr/>
        </p:nvSpPr>
        <p:spPr>
          <a:xfrm rot="-5400000">
            <a:off x="8304538" y="35125"/>
            <a:ext cx="893088" cy="804352"/>
          </a:xfrm>
          <a:custGeom>
            <a:avLst/>
            <a:gdLst/>
            <a:ahLst/>
            <a:cxnLst/>
            <a:rect l="l" t="t" r="r" b="b"/>
            <a:pathLst>
              <a:path w="27909" h="25136" extrusionOk="0">
                <a:moveTo>
                  <a:pt x="27909" y="1"/>
                </a:moveTo>
                <a:cubicBezTo>
                  <a:pt x="24373" y="1263"/>
                  <a:pt x="21206" y="3097"/>
                  <a:pt x="18598" y="5406"/>
                </a:cubicBezTo>
                <a:cubicBezTo>
                  <a:pt x="15765" y="7907"/>
                  <a:pt x="13669" y="10919"/>
                  <a:pt x="12550" y="14050"/>
                </a:cubicBezTo>
                <a:cubicBezTo>
                  <a:pt x="7573" y="16289"/>
                  <a:pt x="3239" y="20611"/>
                  <a:pt x="1" y="25135"/>
                </a:cubicBezTo>
                <a:lnTo>
                  <a:pt x="918" y="25135"/>
                </a:lnTo>
                <a:cubicBezTo>
                  <a:pt x="3906" y="21063"/>
                  <a:pt x="7799" y="17194"/>
                  <a:pt x="12240" y="15015"/>
                </a:cubicBezTo>
                <a:lnTo>
                  <a:pt x="12240" y="15015"/>
                </a:lnTo>
                <a:cubicBezTo>
                  <a:pt x="12169" y="15265"/>
                  <a:pt x="12109" y="15503"/>
                  <a:pt x="12050" y="15753"/>
                </a:cubicBezTo>
                <a:cubicBezTo>
                  <a:pt x="11216" y="19218"/>
                  <a:pt x="11657" y="22468"/>
                  <a:pt x="13252" y="25135"/>
                </a:cubicBezTo>
                <a:lnTo>
                  <a:pt x="14133" y="25135"/>
                </a:lnTo>
                <a:cubicBezTo>
                  <a:pt x="12455" y="22563"/>
                  <a:pt x="11955" y="19361"/>
                  <a:pt x="12776" y="15920"/>
                </a:cubicBezTo>
                <a:cubicBezTo>
                  <a:pt x="12871" y="15479"/>
                  <a:pt x="13002" y="15039"/>
                  <a:pt x="13145" y="14598"/>
                </a:cubicBezTo>
                <a:cubicBezTo>
                  <a:pt x="13395" y="14491"/>
                  <a:pt x="13645" y="14396"/>
                  <a:pt x="13895" y="14300"/>
                </a:cubicBezTo>
                <a:cubicBezTo>
                  <a:pt x="15756" y="13587"/>
                  <a:pt x="17588" y="13231"/>
                  <a:pt x="19385" y="13231"/>
                </a:cubicBezTo>
                <a:cubicBezTo>
                  <a:pt x="21970" y="13231"/>
                  <a:pt x="24481" y="13968"/>
                  <a:pt x="26897" y="15443"/>
                </a:cubicBezTo>
                <a:cubicBezTo>
                  <a:pt x="27254" y="15670"/>
                  <a:pt x="27588" y="15896"/>
                  <a:pt x="27909" y="16134"/>
                </a:cubicBezTo>
                <a:lnTo>
                  <a:pt x="27909" y="15217"/>
                </a:lnTo>
                <a:cubicBezTo>
                  <a:pt x="27707" y="15086"/>
                  <a:pt x="27492" y="14943"/>
                  <a:pt x="27278" y="14812"/>
                </a:cubicBezTo>
                <a:cubicBezTo>
                  <a:pt x="24738" y="13257"/>
                  <a:pt x="22094" y="12480"/>
                  <a:pt x="19374" y="12480"/>
                </a:cubicBezTo>
                <a:cubicBezTo>
                  <a:pt x="17490" y="12480"/>
                  <a:pt x="15570" y="12853"/>
                  <a:pt x="13622" y="13598"/>
                </a:cubicBezTo>
                <a:cubicBezTo>
                  <a:pt x="13586" y="13622"/>
                  <a:pt x="13538" y="13634"/>
                  <a:pt x="13502" y="13646"/>
                </a:cubicBezTo>
                <a:cubicBezTo>
                  <a:pt x="14622" y="10871"/>
                  <a:pt x="16550" y="8204"/>
                  <a:pt x="19086" y="5954"/>
                </a:cubicBezTo>
                <a:cubicBezTo>
                  <a:pt x="21563" y="3763"/>
                  <a:pt x="24563" y="2025"/>
                  <a:pt x="27909" y="799"/>
                </a:cubicBezTo>
                <a:lnTo>
                  <a:pt x="27909" y="1"/>
                </a:ln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72"/>
          <p:cNvSpPr/>
          <p:nvPr/>
        </p:nvSpPr>
        <p:spPr>
          <a:xfrm>
            <a:off x="8610675" y="3721950"/>
            <a:ext cx="542578" cy="579705"/>
          </a:xfrm>
          <a:custGeom>
            <a:avLst/>
            <a:gdLst/>
            <a:ahLst/>
            <a:cxnLst/>
            <a:rect l="l" t="t" r="r" b="b"/>
            <a:pathLst>
              <a:path w="80831" h="86362" extrusionOk="0">
                <a:moveTo>
                  <a:pt x="40355" y="17949"/>
                </a:moveTo>
                <a:cubicBezTo>
                  <a:pt x="45091" y="33470"/>
                  <a:pt x="56673" y="40156"/>
                  <a:pt x="65826" y="43101"/>
                </a:cubicBezTo>
                <a:cubicBezTo>
                  <a:pt x="56673" y="46046"/>
                  <a:pt x="45091" y="52732"/>
                  <a:pt x="40355" y="68253"/>
                </a:cubicBezTo>
                <a:cubicBezTo>
                  <a:pt x="35619" y="52732"/>
                  <a:pt x="24038" y="46046"/>
                  <a:pt x="14885" y="43101"/>
                </a:cubicBezTo>
                <a:cubicBezTo>
                  <a:pt x="23998" y="40156"/>
                  <a:pt x="35619" y="33470"/>
                  <a:pt x="40355" y="17949"/>
                </a:cubicBezTo>
                <a:close/>
                <a:moveTo>
                  <a:pt x="40355" y="0"/>
                </a:moveTo>
                <a:cubicBezTo>
                  <a:pt x="39201" y="0"/>
                  <a:pt x="38206" y="955"/>
                  <a:pt x="38206" y="2109"/>
                </a:cubicBezTo>
                <a:cubicBezTo>
                  <a:pt x="38206" y="39679"/>
                  <a:pt x="5890" y="40992"/>
                  <a:pt x="2308" y="40992"/>
                </a:cubicBezTo>
                <a:cubicBezTo>
                  <a:pt x="1791" y="40992"/>
                  <a:pt x="1314" y="41151"/>
                  <a:pt x="995" y="41470"/>
                </a:cubicBezTo>
                <a:cubicBezTo>
                  <a:pt x="677" y="41629"/>
                  <a:pt x="518" y="41947"/>
                  <a:pt x="319" y="42106"/>
                </a:cubicBezTo>
                <a:cubicBezTo>
                  <a:pt x="0" y="42783"/>
                  <a:pt x="0" y="43579"/>
                  <a:pt x="319" y="44255"/>
                </a:cubicBezTo>
                <a:cubicBezTo>
                  <a:pt x="677" y="44892"/>
                  <a:pt x="1473" y="45370"/>
                  <a:pt x="2308" y="45370"/>
                </a:cubicBezTo>
                <a:lnTo>
                  <a:pt x="2468" y="45370"/>
                </a:lnTo>
                <a:cubicBezTo>
                  <a:pt x="6209" y="45370"/>
                  <a:pt x="38365" y="46683"/>
                  <a:pt x="38365" y="84252"/>
                </a:cubicBezTo>
                <a:cubicBezTo>
                  <a:pt x="38365" y="85406"/>
                  <a:pt x="39360" y="86361"/>
                  <a:pt x="40515" y="86361"/>
                </a:cubicBezTo>
                <a:cubicBezTo>
                  <a:pt x="41669" y="86361"/>
                  <a:pt x="42624" y="85406"/>
                  <a:pt x="42624" y="84252"/>
                </a:cubicBezTo>
                <a:cubicBezTo>
                  <a:pt x="42624" y="46842"/>
                  <a:pt x="74821" y="45370"/>
                  <a:pt x="78562" y="45370"/>
                </a:cubicBezTo>
                <a:cubicBezTo>
                  <a:pt x="79357" y="45370"/>
                  <a:pt x="80034" y="44892"/>
                  <a:pt x="80512" y="44255"/>
                </a:cubicBezTo>
                <a:cubicBezTo>
                  <a:pt x="80830" y="43579"/>
                  <a:pt x="80830" y="42783"/>
                  <a:pt x="80352" y="42106"/>
                </a:cubicBezTo>
                <a:cubicBezTo>
                  <a:pt x="80034" y="41470"/>
                  <a:pt x="79198" y="41151"/>
                  <a:pt x="78562" y="40992"/>
                </a:cubicBezTo>
                <a:cubicBezTo>
                  <a:pt x="74821" y="40992"/>
                  <a:pt x="42465" y="39679"/>
                  <a:pt x="42465" y="2109"/>
                </a:cubicBezTo>
                <a:cubicBezTo>
                  <a:pt x="42465" y="955"/>
                  <a:pt x="41510" y="0"/>
                  <a:pt x="403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71"/>
        <p:cNvGrpSpPr/>
        <p:nvPr/>
      </p:nvGrpSpPr>
      <p:grpSpPr>
        <a:xfrm>
          <a:off x="0" y="0"/>
          <a:ext cx="0" cy="0"/>
          <a:chOff x="0" y="0"/>
          <a:chExt cx="0" cy="0"/>
        </a:xfrm>
      </p:grpSpPr>
      <p:sp>
        <p:nvSpPr>
          <p:cNvPr id="272" name="Google Shape;272;p73"/>
          <p:cNvSpPr txBox="1">
            <a:spLocks noGrp="1"/>
          </p:cNvSpPr>
          <p:nvPr>
            <p:ph type="title" hasCustomPrompt="1"/>
          </p:nvPr>
        </p:nvSpPr>
        <p:spPr>
          <a:xfrm>
            <a:off x="1284000" y="1772475"/>
            <a:ext cx="6576000" cy="12399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9600"/>
              <a:buNone/>
              <a:defRPr sz="10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73" name="Google Shape;273;p73"/>
          <p:cNvSpPr txBox="1">
            <a:spLocks noGrp="1"/>
          </p:cNvSpPr>
          <p:nvPr>
            <p:ph type="subTitle" idx="1"/>
          </p:nvPr>
        </p:nvSpPr>
        <p:spPr>
          <a:xfrm>
            <a:off x="1850650" y="3036525"/>
            <a:ext cx="5509200" cy="3345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600"/>
              <a:buNone/>
              <a:defRPr sz="1400">
                <a:solidFill>
                  <a:schemeClr val="accent1"/>
                </a:solidFill>
                <a:latin typeface="Nunito"/>
                <a:ea typeface="Nunito"/>
                <a:cs typeface="Nunito"/>
                <a:sym typeface="Nunito"/>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74" name="Google Shape;274;p73"/>
          <p:cNvSpPr/>
          <p:nvPr/>
        </p:nvSpPr>
        <p:spPr>
          <a:xfrm>
            <a:off x="215187" y="3845025"/>
            <a:ext cx="249600" cy="249600"/>
          </a:xfrm>
          <a:custGeom>
            <a:avLst/>
            <a:gdLst/>
            <a:ahLst/>
            <a:cxnLst/>
            <a:rect l="l" t="t" r="r" b="b"/>
            <a:pathLst>
              <a:path w="7800" h="7800" extrusionOk="0">
                <a:moveTo>
                  <a:pt x="3894" y="751"/>
                </a:moveTo>
                <a:cubicBezTo>
                  <a:pt x="5632" y="751"/>
                  <a:pt x="7049" y="2168"/>
                  <a:pt x="7049" y="3906"/>
                </a:cubicBezTo>
                <a:cubicBezTo>
                  <a:pt x="7049" y="5644"/>
                  <a:pt x="5632" y="7061"/>
                  <a:pt x="3894" y="7061"/>
                </a:cubicBezTo>
                <a:cubicBezTo>
                  <a:pt x="2156" y="7061"/>
                  <a:pt x="739" y="5644"/>
                  <a:pt x="739" y="3906"/>
                </a:cubicBezTo>
                <a:cubicBezTo>
                  <a:pt x="739" y="2168"/>
                  <a:pt x="2156" y="751"/>
                  <a:pt x="3894" y="751"/>
                </a:cubicBezTo>
                <a:close/>
                <a:moveTo>
                  <a:pt x="3894" y="1"/>
                </a:moveTo>
                <a:cubicBezTo>
                  <a:pt x="1739" y="1"/>
                  <a:pt x="1" y="1751"/>
                  <a:pt x="1" y="3906"/>
                </a:cubicBezTo>
                <a:cubicBezTo>
                  <a:pt x="1" y="6049"/>
                  <a:pt x="1751" y="7799"/>
                  <a:pt x="3894" y="7799"/>
                </a:cubicBezTo>
                <a:cubicBezTo>
                  <a:pt x="6049" y="7799"/>
                  <a:pt x="7799" y="6049"/>
                  <a:pt x="7799" y="3906"/>
                </a:cubicBezTo>
                <a:cubicBezTo>
                  <a:pt x="7799" y="1751"/>
                  <a:pt x="6049" y="1"/>
                  <a:pt x="389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73"/>
          <p:cNvSpPr/>
          <p:nvPr/>
        </p:nvSpPr>
        <p:spPr>
          <a:xfrm>
            <a:off x="8765415" y="732177"/>
            <a:ext cx="459520" cy="490784"/>
          </a:xfrm>
          <a:custGeom>
            <a:avLst/>
            <a:gdLst/>
            <a:ahLst/>
            <a:cxnLst/>
            <a:rect l="l" t="t" r="r" b="b"/>
            <a:pathLst>
              <a:path w="14360" h="15337" extrusionOk="0">
                <a:moveTo>
                  <a:pt x="7168" y="3192"/>
                </a:moveTo>
                <a:cubicBezTo>
                  <a:pt x="8002" y="5942"/>
                  <a:pt x="10062" y="7133"/>
                  <a:pt x="11693" y="7657"/>
                </a:cubicBezTo>
                <a:cubicBezTo>
                  <a:pt x="10062" y="8180"/>
                  <a:pt x="8002" y="9371"/>
                  <a:pt x="7168" y="12121"/>
                </a:cubicBezTo>
                <a:cubicBezTo>
                  <a:pt x="6323" y="9371"/>
                  <a:pt x="4263" y="8180"/>
                  <a:pt x="2644" y="7657"/>
                </a:cubicBezTo>
                <a:cubicBezTo>
                  <a:pt x="4263" y="7133"/>
                  <a:pt x="6323" y="5942"/>
                  <a:pt x="7168" y="3192"/>
                </a:cubicBezTo>
                <a:close/>
                <a:moveTo>
                  <a:pt x="7168" y="1"/>
                </a:moveTo>
                <a:cubicBezTo>
                  <a:pt x="6966" y="1"/>
                  <a:pt x="6787" y="179"/>
                  <a:pt x="6787" y="382"/>
                </a:cubicBezTo>
                <a:cubicBezTo>
                  <a:pt x="6787" y="7049"/>
                  <a:pt x="1049" y="7276"/>
                  <a:pt x="418" y="7276"/>
                </a:cubicBezTo>
                <a:cubicBezTo>
                  <a:pt x="322" y="7276"/>
                  <a:pt x="239" y="7311"/>
                  <a:pt x="179" y="7371"/>
                </a:cubicBezTo>
                <a:cubicBezTo>
                  <a:pt x="120" y="7395"/>
                  <a:pt x="96" y="7454"/>
                  <a:pt x="60" y="7478"/>
                </a:cubicBezTo>
                <a:cubicBezTo>
                  <a:pt x="1" y="7597"/>
                  <a:pt x="1" y="7740"/>
                  <a:pt x="60" y="7859"/>
                </a:cubicBezTo>
                <a:cubicBezTo>
                  <a:pt x="120" y="7978"/>
                  <a:pt x="263" y="8061"/>
                  <a:pt x="418" y="8061"/>
                </a:cubicBezTo>
                <a:lnTo>
                  <a:pt x="441" y="8061"/>
                </a:lnTo>
                <a:cubicBezTo>
                  <a:pt x="1108" y="8061"/>
                  <a:pt x="6823" y="8288"/>
                  <a:pt x="6823" y="14955"/>
                </a:cubicBezTo>
                <a:cubicBezTo>
                  <a:pt x="6823" y="15157"/>
                  <a:pt x="6990" y="15336"/>
                  <a:pt x="7192" y="15336"/>
                </a:cubicBezTo>
                <a:cubicBezTo>
                  <a:pt x="7395" y="15336"/>
                  <a:pt x="7573" y="15157"/>
                  <a:pt x="7573" y="14955"/>
                </a:cubicBezTo>
                <a:cubicBezTo>
                  <a:pt x="7573" y="8323"/>
                  <a:pt x="13276" y="8061"/>
                  <a:pt x="13943" y="8061"/>
                </a:cubicBezTo>
                <a:cubicBezTo>
                  <a:pt x="14098" y="8061"/>
                  <a:pt x="14205" y="7978"/>
                  <a:pt x="14300" y="7859"/>
                </a:cubicBezTo>
                <a:cubicBezTo>
                  <a:pt x="14360" y="7740"/>
                  <a:pt x="14360" y="7597"/>
                  <a:pt x="14265" y="7478"/>
                </a:cubicBezTo>
                <a:cubicBezTo>
                  <a:pt x="14205" y="7371"/>
                  <a:pt x="14062" y="7311"/>
                  <a:pt x="13955" y="7276"/>
                </a:cubicBezTo>
                <a:cubicBezTo>
                  <a:pt x="13288" y="7276"/>
                  <a:pt x="7537" y="7049"/>
                  <a:pt x="7537" y="382"/>
                </a:cubicBezTo>
                <a:cubicBezTo>
                  <a:pt x="7537" y="179"/>
                  <a:pt x="7371" y="1"/>
                  <a:pt x="7168"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73"/>
          <p:cNvSpPr/>
          <p:nvPr/>
        </p:nvSpPr>
        <p:spPr>
          <a:xfrm>
            <a:off x="250" y="4468215"/>
            <a:ext cx="1048512" cy="698784"/>
          </a:xfrm>
          <a:custGeom>
            <a:avLst/>
            <a:gdLst/>
            <a:ahLst/>
            <a:cxnLst/>
            <a:rect l="l" t="t" r="r" b="b"/>
            <a:pathLst>
              <a:path w="32766" h="21837" extrusionOk="0">
                <a:moveTo>
                  <a:pt x="0" y="0"/>
                </a:moveTo>
                <a:lnTo>
                  <a:pt x="0" y="822"/>
                </a:lnTo>
                <a:cubicBezTo>
                  <a:pt x="1226" y="1417"/>
                  <a:pt x="2405" y="2108"/>
                  <a:pt x="3489" y="2881"/>
                </a:cubicBezTo>
                <a:cubicBezTo>
                  <a:pt x="3239" y="2929"/>
                  <a:pt x="2988" y="2989"/>
                  <a:pt x="2750" y="3060"/>
                </a:cubicBezTo>
                <a:cubicBezTo>
                  <a:pt x="1762" y="3310"/>
                  <a:pt x="845" y="3655"/>
                  <a:pt x="0" y="4072"/>
                </a:cubicBezTo>
                <a:lnTo>
                  <a:pt x="0" y="4906"/>
                </a:lnTo>
                <a:cubicBezTo>
                  <a:pt x="893" y="4429"/>
                  <a:pt x="1869" y="4048"/>
                  <a:pt x="2929" y="3774"/>
                </a:cubicBezTo>
                <a:cubicBezTo>
                  <a:pt x="3369" y="3655"/>
                  <a:pt x="3822" y="3560"/>
                  <a:pt x="4286" y="3489"/>
                </a:cubicBezTo>
                <a:cubicBezTo>
                  <a:pt x="4489" y="3655"/>
                  <a:pt x="4691" y="3822"/>
                  <a:pt x="4893" y="4001"/>
                </a:cubicBezTo>
                <a:cubicBezTo>
                  <a:pt x="8573" y="7180"/>
                  <a:pt x="10287" y="11228"/>
                  <a:pt x="10013" y="16014"/>
                </a:cubicBezTo>
                <a:cubicBezTo>
                  <a:pt x="9870" y="18455"/>
                  <a:pt x="9120" y="20443"/>
                  <a:pt x="7870" y="21836"/>
                </a:cubicBezTo>
                <a:lnTo>
                  <a:pt x="8834" y="21836"/>
                </a:lnTo>
                <a:cubicBezTo>
                  <a:pt x="9954" y="20360"/>
                  <a:pt x="10620" y="18395"/>
                  <a:pt x="10751" y="16050"/>
                </a:cubicBezTo>
                <a:cubicBezTo>
                  <a:pt x="11049" y="11025"/>
                  <a:pt x="9239" y="6775"/>
                  <a:pt x="5382" y="3441"/>
                </a:cubicBezTo>
                <a:cubicBezTo>
                  <a:pt x="5346" y="3405"/>
                  <a:pt x="5322" y="3382"/>
                  <a:pt x="5286" y="3346"/>
                </a:cubicBezTo>
                <a:cubicBezTo>
                  <a:pt x="5909" y="3279"/>
                  <a:pt x="6543" y="3245"/>
                  <a:pt x="7187" y="3245"/>
                </a:cubicBezTo>
                <a:cubicBezTo>
                  <a:pt x="9623" y="3245"/>
                  <a:pt x="12190" y="3723"/>
                  <a:pt x="14704" y="4655"/>
                </a:cubicBezTo>
                <a:cubicBezTo>
                  <a:pt x="19181" y="6322"/>
                  <a:pt x="23360" y="9382"/>
                  <a:pt x="26777" y="13490"/>
                </a:cubicBezTo>
                <a:cubicBezTo>
                  <a:pt x="29194" y="16395"/>
                  <a:pt x="30837" y="19241"/>
                  <a:pt x="31956" y="21836"/>
                </a:cubicBezTo>
                <a:lnTo>
                  <a:pt x="32766" y="21836"/>
                </a:lnTo>
                <a:cubicBezTo>
                  <a:pt x="31611" y="19098"/>
                  <a:pt x="29897" y="16085"/>
                  <a:pt x="27361" y="13014"/>
                </a:cubicBezTo>
                <a:cubicBezTo>
                  <a:pt x="23848" y="8799"/>
                  <a:pt x="19562" y="5668"/>
                  <a:pt x="14966" y="3953"/>
                </a:cubicBezTo>
                <a:cubicBezTo>
                  <a:pt x="12368" y="2994"/>
                  <a:pt x="9718" y="2507"/>
                  <a:pt x="7195" y="2507"/>
                </a:cubicBezTo>
                <a:cubicBezTo>
                  <a:pt x="6273" y="2507"/>
                  <a:pt x="5368" y="2572"/>
                  <a:pt x="4489" y="2703"/>
                </a:cubicBezTo>
                <a:cubicBezTo>
                  <a:pt x="3119" y="1655"/>
                  <a:pt x="1607" y="762"/>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73"/>
          <p:cNvSpPr/>
          <p:nvPr/>
        </p:nvSpPr>
        <p:spPr>
          <a:xfrm>
            <a:off x="8185242" y="3706199"/>
            <a:ext cx="959008" cy="1460800"/>
          </a:xfrm>
          <a:custGeom>
            <a:avLst/>
            <a:gdLst/>
            <a:ahLst/>
            <a:cxnLst/>
            <a:rect l="l" t="t" r="r" b="b"/>
            <a:pathLst>
              <a:path w="29969" h="45650" extrusionOk="0">
                <a:moveTo>
                  <a:pt x="29969" y="1"/>
                </a:moveTo>
                <a:cubicBezTo>
                  <a:pt x="25659" y="4430"/>
                  <a:pt x="23135" y="10692"/>
                  <a:pt x="23361" y="16919"/>
                </a:cubicBezTo>
                <a:cubicBezTo>
                  <a:pt x="23409" y="18277"/>
                  <a:pt x="23587" y="19670"/>
                  <a:pt x="23742" y="21015"/>
                </a:cubicBezTo>
                <a:cubicBezTo>
                  <a:pt x="24135" y="24170"/>
                  <a:pt x="24504" y="27159"/>
                  <a:pt x="23504" y="29981"/>
                </a:cubicBezTo>
                <a:cubicBezTo>
                  <a:pt x="21670" y="35231"/>
                  <a:pt x="15836" y="37803"/>
                  <a:pt x="10514" y="39803"/>
                </a:cubicBezTo>
                <a:cubicBezTo>
                  <a:pt x="6764" y="41220"/>
                  <a:pt x="2775" y="42911"/>
                  <a:pt x="1" y="45649"/>
                </a:cubicBezTo>
                <a:lnTo>
                  <a:pt x="1096" y="45649"/>
                </a:lnTo>
                <a:cubicBezTo>
                  <a:pt x="3740" y="43316"/>
                  <a:pt x="7359" y="41792"/>
                  <a:pt x="10776" y="40506"/>
                </a:cubicBezTo>
                <a:cubicBezTo>
                  <a:pt x="16253" y="38446"/>
                  <a:pt x="22266" y="35779"/>
                  <a:pt x="24206" y="30219"/>
                </a:cubicBezTo>
                <a:cubicBezTo>
                  <a:pt x="25266" y="27230"/>
                  <a:pt x="24861" y="24027"/>
                  <a:pt x="24480" y="20920"/>
                </a:cubicBezTo>
                <a:cubicBezTo>
                  <a:pt x="24325" y="19586"/>
                  <a:pt x="24159" y="18217"/>
                  <a:pt x="24099" y="16884"/>
                </a:cubicBezTo>
                <a:cubicBezTo>
                  <a:pt x="23897" y="11121"/>
                  <a:pt x="26123" y="5323"/>
                  <a:pt x="29969" y="1084"/>
                </a:cubicBezTo>
                <a:lnTo>
                  <a:pt x="29969" y="1"/>
                </a:ln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73"/>
          <p:cNvSpPr/>
          <p:nvPr/>
        </p:nvSpPr>
        <p:spPr>
          <a:xfrm rot="5617160">
            <a:off x="35915" y="-54593"/>
            <a:ext cx="830177" cy="873280"/>
          </a:xfrm>
          <a:custGeom>
            <a:avLst/>
            <a:gdLst/>
            <a:ahLst/>
            <a:cxnLst/>
            <a:rect l="l" t="t" r="r" b="b"/>
            <a:pathLst>
              <a:path w="25944" h="27291" extrusionOk="0">
                <a:moveTo>
                  <a:pt x="0" y="1"/>
                </a:moveTo>
                <a:lnTo>
                  <a:pt x="0" y="811"/>
                </a:lnTo>
                <a:cubicBezTo>
                  <a:pt x="1381" y="1382"/>
                  <a:pt x="2727" y="2037"/>
                  <a:pt x="4036" y="2775"/>
                </a:cubicBezTo>
                <a:cubicBezTo>
                  <a:pt x="13228" y="7919"/>
                  <a:pt x="20693" y="16658"/>
                  <a:pt x="25146" y="27290"/>
                </a:cubicBezTo>
                <a:lnTo>
                  <a:pt x="25944" y="27290"/>
                </a:lnTo>
                <a:cubicBezTo>
                  <a:pt x="21455" y="16384"/>
                  <a:pt x="13823" y="7395"/>
                  <a:pt x="4393" y="2120"/>
                </a:cubicBezTo>
                <a:cubicBezTo>
                  <a:pt x="2977" y="1323"/>
                  <a:pt x="1500" y="620"/>
                  <a:pt x="0"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280"/>
        <p:cNvGrpSpPr/>
        <p:nvPr/>
      </p:nvGrpSpPr>
      <p:grpSpPr>
        <a:xfrm>
          <a:off x="0" y="0"/>
          <a:ext cx="0" cy="0"/>
          <a:chOff x="0" y="0"/>
          <a:chExt cx="0" cy="0"/>
        </a:xfrm>
      </p:grpSpPr>
      <p:sp>
        <p:nvSpPr>
          <p:cNvPr id="281" name="Google Shape;281;p75"/>
          <p:cNvSpPr txBox="1">
            <a:spLocks noGrp="1"/>
          </p:cNvSpPr>
          <p:nvPr>
            <p:ph type="title"/>
          </p:nvPr>
        </p:nvSpPr>
        <p:spPr>
          <a:xfrm>
            <a:off x="2642562" y="1235300"/>
            <a:ext cx="5768700" cy="20184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3000"/>
              <a:buNone/>
              <a:defRPr>
                <a:solidFill>
                  <a:schemeClr val="dk2"/>
                </a:solidFill>
                <a:latin typeface="Nunito"/>
                <a:ea typeface="Nunito"/>
                <a:cs typeface="Nunito"/>
                <a:sym typeface="Nunito"/>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82" name="Google Shape;282;p75"/>
          <p:cNvSpPr txBox="1">
            <a:spLocks noGrp="1"/>
          </p:cNvSpPr>
          <p:nvPr>
            <p:ph type="subTitle" idx="1"/>
          </p:nvPr>
        </p:nvSpPr>
        <p:spPr>
          <a:xfrm>
            <a:off x="4106562" y="3340475"/>
            <a:ext cx="4304700" cy="7842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500"/>
              <a:buNone/>
              <a:defRPr sz="2000" b="1">
                <a:latin typeface="Nunito"/>
                <a:ea typeface="Nunito"/>
                <a:cs typeface="Nunito"/>
                <a:sym typeface="Nunito"/>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83" name="Google Shape;283;p75"/>
          <p:cNvSpPr/>
          <p:nvPr/>
        </p:nvSpPr>
        <p:spPr>
          <a:xfrm>
            <a:off x="599162" y="3789524"/>
            <a:ext cx="249600" cy="249600"/>
          </a:xfrm>
          <a:custGeom>
            <a:avLst/>
            <a:gdLst/>
            <a:ahLst/>
            <a:cxnLst/>
            <a:rect l="l" t="t" r="r" b="b"/>
            <a:pathLst>
              <a:path w="7800" h="7800" extrusionOk="0">
                <a:moveTo>
                  <a:pt x="3894" y="751"/>
                </a:moveTo>
                <a:cubicBezTo>
                  <a:pt x="5632" y="751"/>
                  <a:pt x="7049" y="2168"/>
                  <a:pt x="7049" y="3906"/>
                </a:cubicBezTo>
                <a:cubicBezTo>
                  <a:pt x="7049" y="5644"/>
                  <a:pt x="5632" y="7061"/>
                  <a:pt x="3894" y="7061"/>
                </a:cubicBezTo>
                <a:cubicBezTo>
                  <a:pt x="2156" y="7061"/>
                  <a:pt x="739" y="5644"/>
                  <a:pt x="739" y="3906"/>
                </a:cubicBezTo>
                <a:cubicBezTo>
                  <a:pt x="739" y="2168"/>
                  <a:pt x="2156" y="751"/>
                  <a:pt x="3894" y="751"/>
                </a:cubicBezTo>
                <a:close/>
                <a:moveTo>
                  <a:pt x="3894" y="1"/>
                </a:moveTo>
                <a:cubicBezTo>
                  <a:pt x="1739" y="1"/>
                  <a:pt x="1" y="1751"/>
                  <a:pt x="1" y="3906"/>
                </a:cubicBezTo>
                <a:cubicBezTo>
                  <a:pt x="1" y="6049"/>
                  <a:pt x="1751" y="7799"/>
                  <a:pt x="3894" y="7799"/>
                </a:cubicBezTo>
                <a:cubicBezTo>
                  <a:pt x="6049" y="7799"/>
                  <a:pt x="7799" y="6049"/>
                  <a:pt x="7799" y="3906"/>
                </a:cubicBezTo>
                <a:cubicBezTo>
                  <a:pt x="7799" y="1751"/>
                  <a:pt x="6049" y="1"/>
                  <a:pt x="3894"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75"/>
          <p:cNvSpPr/>
          <p:nvPr/>
        </p:nvSpPr>
        <p:spPr>
          <a:xfrm>
            <a:off x="8376890" y="750676"/>
            <a:ext cx="459520" cy="490784"/>
          </a:xfrm>
          <a:custGeom>
            <a:avLst/>
            <a:gdLst/>
            <a:ahLst/>
            <a:cxnLst/>
            <a:rect l="l" t="t" r="r" b="b"/>
            <a:pathLst>
              <a:path w="14360" h="15337" extrusionOk="0">
                <a:moveTo>
                  <a:pt x="7168" y="3192"/>
                </a:moveTo>
                <a:cubicBezTo>
                  <a:pt x="8002" y="5942"/>
                  <a:pt x="10062" y="7133"/>
                  <a:pt x="11693" y="7657"/>
                </a:cubicBezTo>
                <a:cubicBezTo>
                  <a:pt x="10062" y="8180"/>
                  <a:pt x="8002" y="9371"/>
                  <a:pt x="7168" y="12121"/>
                </a:cubicBezTo>
                <a:cubicBezTo>
                  <a:pt x="6323" y="9371"/>
                  <a:pt x="4263" y="8180"/>
                  <a:pt x="2644" y="7657"/>
                </a:cubicBezTo>
                <a:cubicBezTo>
                  <a:pt x="4263" y="7133"/>
                  <a:pt x="6323" y="5942"/>
                  <a:pt x="7168" y="3192"/>
                </a:cubicBezTo>
                <a:close/>
                <a:moveTo>
                  <a:pt x="7168" y="1"/>
                </a:moveTo>
                <a:cubicBezTo>
                  <a:pt x="6966" y="1"/>
                  <a:pt x="6787" y="179"/>
                  <a:pt x="6787" y="382"/>
                </a:cubicBezTo>
                <a:cubicBezTo>
                  <a:pt x="6787" y="7049"/>
                  <a:pt x="1049" y="7276"/>
                  <a:pt x="418" y="7276"/>
                </a:cubicBezTo>
                <a:cubicBezTo>
                  <a:pt x="322" y="7276"/>
                  <a:pt x="239" y="7311"/>
                  <a:pt x="179" y="7371"/>
                </a:cubicBezTo>
                <a:cubicBezTo>
                  <a:pt x="120" y="7395"/>
                  <a:pt x="96" y="7454"/>
                  <a:pt x="60" y="7478"/>
                </a:cubicBezTo>
                <a:cubicBezTo>
                  <a:pt x="1" y="7597"/>
                  <a:pt x="1" y="7740"/>
                  <a:pt x="60" y="7859"/>
                </a:cubicBezTo>
                <a:cubicBezTo>
                  <a:pt x="120" y="7978"/>
                  <a:pt x="263" y="8061"/>
                  <a:pt x="418" y="8061"/>
                </a:cubicBezTo>
                <a:lnTo>
                  <a:pt x="441" y="8061"/>
                </a:lnTo>
                <a:cubicBezTo>
                  <a:pt x="1108" y="8061"/>
                  <a:pt x="6823" y="8288"/>
                  <a:pt x="6823" y="14955"/>
                </a:cubicBezTo>
                <a:cubicBezTo>
                  <a:pt x="6823" y="15157"/>
                  <a:pt x="6990" y="15336"/>
                  <a:pt x="7192" y="15336"/>
                </a:cubicBezTo>
                <a:cubicBezTo>
                  <a:pt x="7395" y="15336"/>
                  <a:pt x="7573" y="15157"/>
                  <a:pt x="7573" y="14955"/>
                </a:cubicBezTo>
                <a:cubicBezTo>
                  <a:pt x="7573" y="8323"/>
                  <a:pt x="13276" y="8061"/>
                  <a:pt x="13943" y="8061"/>
                </a:cubicBezTo>
                <a:cubicBezTo>
                  <a:pt x="14098" y="8061"/>
                  <a:pt x="14205" y="7978"/>
                  <a:pt x="14300" y="7859"/>
                </a:cubicBezTo>
                <a:cubicBezTo>
                  <a:pt x="14360" y="7740"/>
                  <a:pt x="14360" y="7597"/>
                  <a:pt x="14265" y="7478"/>
                </a:cubicBezTo>
                <a:cubicBezTo>
                  <a:pt x="14205" y="7371"/>
                  <a:pt x="14062" y="7311"/>
                  <a:pt x="13955" y="7276"/>
                </a:cubicBezTo>
                <a:cubicBezTo>
                  <a:pt x="13288" y="7276"/>
                  <a:pt x="7537" y="7049"/>
                  <a:pt x="7537" y="382"/>
                </a:cubicBezTo>
                <a:cubicBezTo>
                  <a:pt x="7537" y="179"/>
                  <a:pt x="7371" y="1"/>
                  <a:pt x="716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75"/>
          <p:cNvSpPr/>
          <p:nvPr/>
        </p:nvSpPr>
        <p:spPr>
          <a:xfrm>
            <a:off x="250" y="4458964"/>
            <a:ext cx="1048512" cy="698784"/>
          </a:xfrm>
          <a:custGeom>
            <a:avLst/>
            <a:gdLst/>
            <a:ahLst/>
            <a:cxnLst/>
            <a:rect l="l" t="t" r="r" b="b"/>
            <a:pathLst>
              <a:path w="32766" h="21837" extrusionOk="0">
                <a:moveTo>
                  <a:pt x="0" y="0"/>
                </a:moveTo>
                <a:lnTo>
                  <a:pt x="0" y="822"/>
                </a:lnTo>
                <a:cubicBezTo>
                  <a:pt x="1226" y="1417"/>
                  <a:pt x="2405" y="2108"/>
                  <a:pt x="3489" y="2881"/>
                </a:cubicBezTo>
                <a:cubicBezTo>
                  <a:pt x="3239" y="2929"/>
                  <a:pt x="2988" y="2989"/>
                  <a:pt x="2750" y="3060"/>
                </a:cubicBezTo>
                <a:cubicBezTo>
                  <a:pt x="1762" y="3310"/>
                  <a:pt x="845" y="3655"/>
                  <a:pt x="0" y="4072"/>
                </a:cubicBezTo>
                <a:lnTo>
                  <a:pt x="0" y="4906"/>
                </a:lnTo>
                <a:cubicBezTo>
                  <a:pt x="893" y="4429"/>
                  <a:pt x="1869" y="4048"/>
                  <a:pt x="2929" y="3774"/>
                </a:cubicBezTo>
                <a:cubicBezTo>
                  <a:pt x="3369" y="3655"/>
                  <a:pt x="3822" y="3560"/>
                  <a:pt x="4286" y="3489"/>
                </a:cubicBezTo>
                <a:cubicBezTo>
                  <a:pt x="4489" y="3655"/>
                  <a:pt x="4691" y="3822"/>
                  <a:pt x="4893" y="4001"/>
                </a:cubicBezTo>
                <a:cubicBezTo>
                  <a:pt x="8573" y="7180"/>
                  <a:pt x="10287" y="11228"/>
                  <a:pt x="10013" y="16014"/>
                </a:cubicBezTo>
                <a:cubicBezTo>
                  <a:pt x="9870" y="18455"/>
                  <a:pt x="9120" y="20443"/>
                  <a:pt x="7870" y="21836"/>
                </a:cubicBezTo>
                <a:lnTo>
                  <a:pt x="8834" y="21836"/>
                </a:lnTo>
                <a:cubicBezTo>
                  <a:pt x="9954" y="20360"/>
                  <a:pt x="10620" y="18395"/>
                  <a:pt x="10751" y="16050"/>
                </a:cubicBezTo>
                <a:cubicBezTo>
                  <a:pt x="11049" y="11025"/>
                  <a:pt x="9239" y="6775"/>
                  <a:pt x="5382" y="3441"/>
                </a:cubicBezTo>
                <a:cubicBezTo>
                  <a:pt x="5346" y="3405"/>
                  <a:pt x="5322" y="3382"/>
                  <a:pt x="5286" y="3346"/>
                </a:cubicBezTo>
                <a:cubicBezTo>
                  <a:pt x="5909" y="3279"/>
                  <a:pt x="6543" y="3245"/>
                  <a:pt x="7187" y="3245"/>
                </a:cubicBezTo>
                <a:cubicBezTo>
                  <a:pt x="9623" y="3245"/>
                  <a:pt x="12190" y="3723"/>
                  <a:pt x="14704" y="4655"/>
                </a:cubicBezTo>
                <a:cubicBezTo>
                  <a:pt x="19181" y="6322"/>
                  <a:pt x="23360" y="9382"/>
                  <a:pt x="26777" y="13490"/>
                </a:cubicBezTo>
                <a:cubicBezTo>
                  <a:pt x="29194" y="16395"/>
                  <a:pt x="30837" y="19241"/>
                  <a:pt x="31956" y="21836"/>
                </a:cubicBezTo>
                <a:lnTo>
                  <a:pt x="32766" y="21836"/>
                </a:lnTo>
                <a:cubicBezTo>
                  <a:pt x="31611" y="19098"/>
                  <a:pt x="29897" y="16085"/>
                  <a:pt x="27361" y="13014"/>
                </a:cubicBezTo>
                <a:cubicBezTo>
                  <a:pt x="23848" y="8799"/>
                  <a:pt x="19562" y="5668"/>
                  <a:pt x="14966" y="3953"/>
                </a:cubicBezTo>
                <a:cubicBezTo>
                  <a:pt x="12368" y="2994"/>
                  <a:pt x="9718" y="2507"/>
                  <a:pt x="7195" y="2507"/>
                </a:cubicBezTo>
                <a:cubicBezTo>
                  <a:pt x="6273" y="2507"/>
                  <a:pt x="5368" y="2572"/>
                  <a:pt x="4489" y="2703"/>
                </a:cubicBezTo>
                <a:cubicBezTo>
                  <a:pt x="3119" y="1655"/>
                  <a:pt x="1607" y="762"/>
                  <a:pt x="0"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75"/>
          <p:cNvSpPr/>
          <p:nvPr/>
        </p:nvSpPr>
        <p:spPr>
          <a:xfrm>
            <a:off x="8185242" y="3696948"/>
            <a:ext cx="959008" cy="1460800"/>
          </a:xfrm>
          <a:custGeom>
            <a:avLst/>
            <a:gdLst/>
            <a:ahLst/>
            <a:cxnLst/>
            <a:rect l="l" t="t" r="r" b="b"/>
            <a:pathLst>
              <a:path w="29969" h="45650" extrusionOk="0">
                <a:moveTo>
                  <a:pt x="29969" y="1"/>
                </a:moveTo>
                <a:cubicBezTo>
                  <a:pt x="25659" y="4430"/>
                  <a:pt x="23135" y="10692"/>
                  <a:pt x="23361" y="16919"/>
                </a:cubicBezTo>
                <a:cubicBezTo>
                  <a:pt x="23409" y="18277"/>
                  <a:pt x="23587" y="19670"/>
                  <a:pt x="23742" y="21015"/>
                </a:cubicBezTo>
                <a:cubicBezTo>
                  <a:pt x="24135" y="24170"/>
                  <a:pt x="24504" y="27159"/>
                  <a:pt x="23504" y="29981"/>
                </a:cubicBezTo>
                <a:cubicBezTo>
                  <a:pt x="21670" y="35231"/>
                  <a:pt x="15836" y="37803"/>
                  <a:pt x="10514" y="39803"/>
                </a:cubicBezTo>
                <a:cubicBezTo>
                  <a:pt x="6764" y="41220"/>
                  <a:pt x="2775" y="42911"/>
                  <a:pt x="1" y="45649"/>
                </a:cubicBezTo>
                <a:lnTo>
                  <a:pt x="1096" y="45649"/>
                </a:lnTo>
                <a:cubicBezTo>
                  <a:pt x="3740" y="43316"/>
                  <a:pt x="7359" y="41792"/>
                  <a:pt x="10776" y="40506"/>
                </a:cubicBezTo>
                <a:cubicBezTo>
                  <a:pt x="16253" y="38446"/>
                  <a:pt x="22266" y="35779"/>
                  <a:pt x="24206" y="30219"/>
                </a:cubicBezTo>
                <a:cubicBezTo>
                  <a:pt x="25266" y="27230"/>
                  <a:pt x="24861" y="24027"/>
                  <a:pt x="24480" y="20920"/>
                </a:cubicBezTo>
                <a:cubicBezTo>
                  <a:pt x="24325" y="19586"/>
                  <a:pt x="24159" y="18217"/>
                  <a:pt x="24099" y="16884"/>
                </a:cubicBezTo>
                <a:cubicBezTo>
                  <a:pt x="23897" y="11121"/>
                  <a:pt x="26123" y="5323"/>
                  <a:pt x="29969" y="1084"/>
                </a:cubicBezTo>
                <a:lnTo>
                  <a:pt x="29969" y="1"/>
                </a:ln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23">
    <p:spTree>
      <p:nvGrpSpPr>
        <p:cNvPr id="1" name="Shape 287"/>
        <p:cNvGrpSpPr/>
        <p:nvPr/>
      </p:nvGrpSpPr>
      <p:grpSpPr>
        <a:xfrm>
          <a:off x="0" y="0"/>
          <a:ext cx="0" cy="0"/>
          <a:chOff x="0" y="0"/>
          <a:chExt cx="0" cy="0"/>
        </a:xfrm>
      </p:grpSpPr>
      <p:sp>
        <p:nvSpPr>
          <p:cNvPr id="288" name="Google Shape;288;p76"/>
          <p:cNvSpPr txBox="1">
            <a:spLocks noGrp="1"/>
          </p:cNvSpPr>
          <p:nvPr>
            <p:ph type="title"/>
          </p:nvPr>
        </p:nvSpPr>
        <p:spPr>
          <a:xfrm>
            <a:off x="731550" y="457200"/>
            <a:ext cx="76809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800"/>
              <a:buNone/>
              <a:defRPr sz="3000" b="1">
                <a:solidFill>
                  <a:schemeClr val="dk1"/>
                </a:solidFill>
              </a:defRPr>
            </a:lvl1pPr>
            <a:lvl2pPr lvl="1" algn="l">
              <a:lnSpc>
                <a:spcPct val="100000"/>
              </a:lnSpc>
              <a:spcBef>
                <a:spcPts val="0"/>
              </a:spcBef>
              <a:spcAft>
                <a:spcPts val="0"/>
              </a:spcAft>
              <a:buSzPts val="2900"/>
              <a:buNone/>
              <a:defRPr sz="2900"/>
            </a:lvl2pPr>
            <a:lvl3pPr lvl="2" algn="l">
              <a:lnSpc>
                <a:spcPct val="100000"/>
              </a:lnSpc>
              <a:spcBef>
                <a:spcPts val="0"/>
              </a:spcBef>
              <a:spcAft>
                <a:spcPts val="0"/>
              </a:spcAft>
              <a:buSzPts val="2900"/>
              <a:buNone/>
              <a:defRPr sz="2900"/>
            </a:lvl3pPr>
            <a:lvl4pPr lvl="3" algn="l">
              <a:lnSpc>
                <a:spcPct val="100000"/>
              </a:lnSpc>
              <a:spcBef>
                <a:spcPts val="0"/>
              </a:spcBef>
              <a:spcAft>
                <a:spcPts val="0"/>
              </a:spcAft>
              <a:buSzPts val="2900"/>
              <a:buNone/>
              <a:defRPr sz="2900"/>
            </a:lvl4pPr>
            <a:lvl5pPr lvl="4" algn="l">
              <a:lnSpc>
                <a:spcPct val="100000"/>
              </a:lnSpc>
              <a:spcBef>
                <a:spcPts val="0"/>
              </a:spcBef>
              <a:spcAft>
                <a:spcPts val="0"/>
              </a:spcAft>
              <a:buSzPts val="2900"/>
              <a:buNone/>
              <a:defRPr sz="2900"/>
            </a:lvl5pPr>
            <a:lvl6pPr lvl="5" algn="l">
              <a:lnSpc>
                <a:spcPct val="100000"/>
              </a:lnSpc>
              <a:spcBef>
                <a:spcPts val="0"/>
              </a:spcBef>
              <a:spcAft>
                <a:spcPts val="0"/>
              </a:spcAft>
              <a:buSzPts val="2900"/>
              <a:buNone/>
              <a:defRPr sz="2900"/>
            </a:lvl6pPr>
            <a:lvl7pPr lvl="6" algn="l">
              <a:lnSpc>
                <a:spcPct val="100000"/>
              </a:lnSpc>
              <a:spcBef>
                <a:spcPts val="0"/>
              </a:spcBef>
              <a:spcAft>
                <a:spcPts val="0"/>
              </a:spcAft>
              <a:buSzPts val="2900"/>
              <a:buNone/>
              <a:defRPr sz="2900"/>
            </a:lvl7pPr>
            <a:lvl8pPr lvl="7" algn="l">
              <a:lnSpc>
                <a:spcPct val="100000"/>
              </a:lnSpc>
              <a:spcBef>
                <a:spcPts val="0"/>
              </a:spcBef>
              <a:spcAft>
                <a:spcPts val="0"/>
              </a:spcAft>
              <a:buSzPts val="2900"/>
              <a:buNone/>
              <a:defRPr sz="2900"/>
            </a:lvl8pPr>
            <a:lvl9pPr lvl="8" algn="l">
              <a:lnSpc>
                <a:spcPct val="100000"/>
              </a:lnSpc>
              <a:spcBef>
                <a:spcPts val="0"/>
              </a:spcBef>
              <a:spcAft>
                <a:spcPts val="0"/>
              </a:spcAft>
              <a:buSzPts val="2900"/>
              <a:buNone/>
              <a:defRPr sz="2900"/>
            </a:lvl9pPr>
          </a:lstStyle>
          <a:p>
            <a:endParaRPr/>
          </a:p>
        </p:txBody>
      </p:sp>
      <p:sp>
        <p:nvSpPr>
          <p:cNvPr id="289" name="Google Shape;289;p76"/>
          <p:cNvSpPr/>
          <p:nvPr/>
        </p:nvSpPr>
        <p:spPr>
          <a:xfrm>
            <a:off x="-74203" y="1277530"/>
            <a:ext cx="459488" cy="490752"/>
          </a:xfrm>
          <a:custGeom>
            <a:avLst/>
            <a:gdLst/>
            <a:ahLst/>
            <a:cxnLst/>
            <a:rect l="l" t="t" r="r" b="b"/>
            <a:pathLst>
              <a:path w="14359" h="15336" extrusionOk="0">
                <a:moveTo>
                  <a:pt x="7168" y="3192"/>
                </a:moveTo>
                <a:cubicBezTo>
                  <a:pt x="8001" y="5942"/>
                  <a:pt x="10061" y="7132"/>
                  <a:pt x="11692" y="7656"/>
                </a:cubicBezTo>
                <a:cubicBezTo>
                  <a:pt x="10061" y="8180"/>
                  <a:pt x="8001" y="9359"/>
                  <a:pt x="7168" y="12121"/>
                </a:cubicBezTo>
                <a:cubicBezTo>
                  <a:pt x="6322" y="9359"/>
                  <a:pt x="4262" y="8180"/>
                  <a:pt x="2643" y="7656"/>
                </a:cubicBezTo>
                <a:cubicBezTo>
                  <a:pt x="4262" y="7132"/>
                  <a:pt x="6322" y="5942"/>
                  <a:pt x="7168" y="3192"/>
                </a:cubicBezTo>
                <a:close/>
                <a:moveTo>
                  <a:pt x="7168" y="1"/>
                </a:moveTo>
                <a:cubicBezTo>
                  <a:pt x="6965" y="1"/>
                  <a:pt x="6787" y="179"/>
                  <a:pt x="6787" y="382"/>
                </a:cubicBezTo>
                <a:cubicBezTo>
                  <a:pt x="6787" y="7049"/>
                  <a:pt x="1048" y="7275"/>
                  <a:pt x="405" y="7275"/>
                </a:cubicBezTo>
                <a:cubicBezTo>
                  <a:pt x="322" y="7275"/>
                  <a:pt x="238" y="7311"/>
                  <a:pt x="179" y="7359"/>
                </a:cubicBezTo>
                <a:cubicBezTo>
                  <a:pt x="119" y="7394"/>
                  <a:pt x="95" y="7454"/>
                  <a:pt x="60" y="7478"/>
                </a:cubicBezTo>
                <a:cubicBezTo>
                  <a:pt x="0" y="7597"/>
                  <a:pt x="0" y="7740"/>
                  <a:pt x="60" y="7859"/>
                </a:cubicBezTo>
                <a:cubicBezTo>
                  <a:pt x="119" y="7966"/>
                  <a:pt x="262" y="8061"/>
                  <a:pt x="405" y="8061"/>
                </a:cubicBezTo>
                <a:lnTo>
                  <a:pt x="441" y="8061"/>
                </a:lnTo>
                <a:cubicBezTo>
                  <a:pt x="1107" y="8061"/>
                  <a:pt x="6810" y="8287"/>
                  <a:pt x="6810" y="14955"/>
                </a:cubicBezTo>
                <a:cubicBezTo>
                  <a:pt x="6810" y="15157"/>
                  <a:pt x="6989" y="15336"/>
                  <a:pt x="7191" y="15336"/>
                </a:cubicBezTo>
                <a:cubicBezTo>
                  <a:pt x="7394" y="15336"/>
                  <a:pt x="7572" y="15157"/>
                  <a:pt x="7572" y="14955"/>
                </a:cubicBezTo>
                <a:cubicBezTo>
                  <a:pt x="7572" y="8323"/>
                  <a:pt x="13276" y="8061"/>
                  <a:pt x="13942" y="8061"/>
                </a:cubicBezTo>
                <a:cubicBezTo>
                  <a:pt x="14085" y="8061"/>
                  <a:pt x="14204" y="7966"/>
                  <a:pt x="14299" y="7859"/>
                </a:cubicBezTo>
                <a:cubicBezTo>
                  <a:pt x="14359" y="7740"/>
                  <a:pt x="14359" y="7597"/>
                  <a:pt x="14264" y="7478"/>
                </a:cubicBezTo>
                <a:cubicBezTo>
                  <a:pt x="14204" y="7359"/>
                  <a:pt x="14061" y="7311"/>
                  <a:pt x="13942" y="7275"/>
                </a:cubicBezTo>
                <a:cubicBezTo>
                  <a:pt x="13276" y="7275"/>
                  <a:pt x="7537" y="7049"/>
                  <a:pt x="7537" y="382"/>
                </a:cubicBezTo>
                <a:cubicBezTo>
                  <a:pt x="7537" y="179"/>
                  <a:pt x="7370" y="1"/>
                  <a:pt x="71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76"/>
          <p:cNvSpPr/>
          <p:nvPr/>
        </p:nvSpPr>
        <p:spPr>
          <a:xfrm>
            <a:off x="8553731" y="1089540"/>
            <a:ext cx="249984" cy="249600"/>
          </a:xfrm>
          <a:custGeom>
            <a:avLst/>
            <a:gdLst/>
            <a:ahLst/>
            <a:cxnLst/>
            <a:rect l="l" t="t" r="r" b="b"/>
            <a:pathLst>
              <a:path w="7812" h="7800" extrusionOk="0">
                <a:moveTo>
                  <a:pt x="3906" y="751"/>
                </a:moveTo>
                <a:cubicBezTo>
                  <a:pt x="5644" y="751"/>
                  <a:pt x="7061" y="2168"/>
                  <a:pt x="7061" y="3906"/>
                </a:cubicBezTo>
                <a:cubicBezTo>
                  <a:pt x="7061" y="5644"/>
                  <a:pt x="5644" y="7061"/>
                  <a:pt x="3906" y="7061"/>
                </a:cubicBezTo>
                <a:cubicBezTo>
                  <a:pt x="2168" y="7061"/>
                  <a:pt x="751" y="5644"/>
                  <a:pt x="751" y="3906"/>
                </a:cubicBezTo>
                <a:cubicBezTo>
                  <a:pt x="751" y="2168"/>
                  <a:pt x="2168" y="751"/>
                  <a:pt x="3906" y="751"/>
                </a:cubicBezTo>
                <a:close/>
                <a:moveTo>
                  <a:pt x="3906" y="1"/>
                </a:moveTo>
                <a:cubicBezTo>
                  <a:pt x="1751" y="1"/>
                  <a:pt x="1" y="1751"/>
                  <a:pt x="1" y="3906"/>
                </a:cubicBezTo>
                <a:cubicBezTo>
                  <a:pt x="1" y="6049"/>
                  <a:pt x="1751" y="7799"/>
                  <a:pt x="3906" y="7799"/>
                </a:cubicBezTo>
                <a:cubicBezTo>
                  <a:pt x="6061" y="7799"/>
                  <a:pt x="7811" y="6049"/>
                  <a:pt x="7811" y="3906"/>
                </a:cubicBezTo>
                <a:cubicBezTo>
                  <a:pt x="7811" y="1751"/>
                  <a:pt x="6061" y="1"/>
                  <a:pt x="390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76"/>
          <p:cNvSpPr/>
          <p:nvPr/>
        </p:nvSpPr>
        <p:spPr>
          <a:xfrm>
            <a:off x="250" y="3902198"/>
            <a:ext cx="1260736" cy="1249344"/>
          </a:xfrm>
          <a:custGeom>
            <a:avLst/>
            <a:gdLst/>
            <a:ahLst/>
            <a:cxnLst/>
            <a:rect l="l" t="t" r="r" b="b"/>
            <a:pathLst>
              <a:path w="39398" h="39042" extrusionOk="0">
                <a:moveTo>
                  <a:pt x="0" y="1"/>
                </a:moveTo>
                <a:lnTo>
                  <a:pt x="0" y="822"/>
                </a:lnTo>
                <a:cubicBezTo>
                  <a:pt x="167" y="905"/>
                  <a:pt x="321" y="1001"/>
                  <a:pt x="476" y="1084"/>
                </a:cubicBezTo>
                <a:cubicBezTo>
                  <a:pt x="5263" y="4001"/>
                  <a:pt x="6548" y="10228"/>
                  <a:pt x="7370" y="15824"/>
                </a:cubicBezTo>
                <a:cubicBezTo>
                  <a:pt x="8215" y="21622"/>
                  <a:pt x="9549" y="28052"/>
                  <a:pt x="14573" y="31123"/>
                </a:cubicBezTo>
                <a:cubicBezTo>
                  <a:pt x="17264" y="32790"/>
                  <a:pt x="20491" y="33088"/>
                  <a:pt x="23610" y="33362"/>
                </a:cubicBezTo>
                <a:cubicBezTo>
                  <a:pt x="24944" y="33493"/>
                  <a:pt x="26313" y="33612"/>
                  <a:pt x="27623" y="33850"/>
                </a:cubicBezTo>
                <a:cubicBezTo>
                  <a:pt x="31563" y="34552"/>
                  <a:pt x="35278" y="36410"/>
                  <a:pt x="38291" y="39041"/>
                </a:cubicBezTo>
                <a:lnTo>
                  <a:pt x="39398" y="39041"/>
                </a:lnTo>
                <a:cubicBezTo>
                  <a:pt x="36183" y="36029"/>
                  <a:pt x="32099" y="33898"/>
                  <a:pt x="27753" y="33112"/>
                </a:cubicBezTo>
                <a:cubicBezTo>
                  <a:pt x="26420" y="32874"/>
                  <a:pt x="25027" y="32755"/>
                  <a:pt x="23670" y="32624"/>
                </a:cubicBezTo>
                <a:cubicBezTo>
                  <a:pt x="20503" y="32338"/>
                  <a:pt x="17514" y="32064"/>
                  <a:pt x="14966" y="30492"/>
                </a:cubicBezTo>
                <a:cubicBezTo>
                  <a:pt x="10216" y="27587"/>
                  <a:pt x="8930" y="21336"/>
                  <a:pt x="8108" y="15717"/>
                </a:cubicBezTo>
                <a:cubicBezTo>
                  <a:pt x="7251" y="9942"/>
                  <a:pt x="5917" y="3525"/>
                  <a:pt x="857" y="453"/>
                </a:cubicBezTo>
                <a:cubicBezTo>
                  <a:pt x="583" y="286"/>
                  <a:pt x="298" y="13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76"/>
          <p:cNvSpPr/>
          <p:nvPr/>
        </p:nvSpPr>
        <p:spPr>
          <a:xfrm rot="-5400000">
            <a:off x="8256516" y="126946"/>
            <a:ext cx="1035584" cy="781696"/>
          </a:xfrm>
          <a:custGeom>
            <a:avLst/>
            <a:gdLst/>
            <a:ahLst/>
            <a:cxnLst/>
            <a:rect l="l" t="t" r="r" b="b"/>
            <a:pathLst>
              <a:path w="32362" h="24428" extrusionOk="0">
                <a:moveTo>
                  <a:pt x="29097" y="0"/>
                </a:moveTo>
                <a:cubicBezTo>
                  <a:pt x="22303" y="0"/>
                  <a:pt x="15887" y="1710"/>
                  <a:pt x="10490" y="4948"/>
                </a:cubicBezTo>
                <a:lnTo>
                  <a:pt x="9681" y="5520"/>
                </a:lnTo>
                <a:cubicBezTo>
                  <a:pt x="3466" y="10009"/>
                  <a:pt x="1" y="17105"/>
                  <a:pt x="334" y="24427"/>
                </a:cubicBezTo>
                <a:lnTo>
                  <a:pt x="1072" y="24427"/>
                </a:lnTo>
                <a:cubicBezTo>
                  <a:pt x="751" y="17343"/>
                  <a:pt x="4097" y="10473"/>
                  <a:pt x="10109" y="6127"/>
                </a:cubicBezTo>
                <a:lnTo>
                  <a:pt x="10883" y="5579"/>
                </a:lnTo>
                <a:cubicBezTo>
                  <a:pt x="16177" y="2403"/>
                  <a:pt x="22484" y="740"/>
                  <a:pt x="29146" y="740"/>
                </a:cubicBezTo>
                <a:cubicBezTo>
                  <a:pt x="29376" y="740"/>
                  <a:pt x="29607" y="742"/>
                  <a:pt x="29838" y="746"/>
                </a:cubicBezTo>
                <a:cubicBezTo>
                  <a:pt x="30683" y="757"/>
                  <a:pt x="31529" y="805"/>
                  <a:pt x="32362" y="877"/>
                </a:cubicBezTo>
                <a:lnTo>
                  <a:pt x="32362" y="126"/>
                </a:lnTo>
                <a:cubicBezTo>
                  <a:pt x="31529" y="55"/>
                  <a:pt x="30695" y="19"/>
                  <a:pt x="29850" y="7"/>
                </a:cubicBezTo>
                <a:cubicBezTo>
                  <a:pt x="29598" y="3"/>
                  <a:pt x="29347" y="0"/>
                  <a:pt x="29097"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24">
    <p:spTree>
      <p:nvGrpSpPr>
        <p:cNvPr id="1" name="Shape 293"/>
        <p:cNvGrpSpPr/>
        <p:nvPr/>
      </p:nvGrpSpPr>
      <p:grpSpPr>
        <a:xfrm>
          <a:off x="0" y="0"/>
          <a:ext cx="0" cy="0"/>
          <a:chOff x="0" y="0"/>
          <a:chExt cx="0" cy="0"/>
        </a:xfrm>
      </p:grpSpPr>
      <p:sp>
        <p:nvSpPr>
          <p:cNvPr id="294" name="Google Shape;294;p77"/>
          <p:cNvSpPr txBox="1">
            <a:spLocks noGrp="1"/>
          </p:cNvSpPr>
          <p:nvPr>
            <p:ph type="title"/>
          </p:nvPr>
        </p:nvSpPr>
        <p:spPr>
          <a:xfrm>
            <a:off x="731550" y="457200"/>
            <a:ext cx="76809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800"/>
              <a:buNone/>
              <a:defRPr sz="3038" b="1"/>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95" name="Google Shape;295;p77"/>
          <p:cNvSpPr/>
          <p:nvPr/>
        </p:nvSpPr>
        <p:spPr>
          <a:xfrm>
            <a:off x="8743826" y="3645602"/>
            <a:ext cx="250933" cy="251351"/>
          </a:xfrm>
          <a:custGeom>
            <a:avLst/>
            <a:gdLst/>
            <a:ahLst/>
            <a:cxnLst/>
            <a:rect l="l" t="t" r="r" b="b"/>
            <a:pathLst>
              <a:path w="7799" h="7812" extrusionOk="0">
                <a:moveTo>
                  <a:pt x="3893" y="751"/>
                </a:moveTo>
                <a:cubicBezTo>
                  <a:pt x="5632" y="751"/>
                  <a:pt x="7049" y="2168"/>
                  <a:pt x="7049" y="3906"/>
                </a:cubicBezTo>
                <a:cubicBezTo>
                  <a:pt x="7049" y="5644"/>
                  <a:pt x="5632" y="7061"/>
                  <a:pt x="3893" y="7061"/>
                </a:cubicBezTo>
                <a:cubicBezTo>
                  <a:pt x="2155" y="7061"/>
                  <a:pt x="738" y="5644"/>
                  <a:pt x="738" y="3906"/>
                </a:cubicBezTo>
                <a:cubicBezTo>
                  <a:pt x="738" y="2168"/>
                  <a:pt x="2155" y="751"/>
                  <a:pt x="3893" y="751"/>
                </a:cubicBezTo>
                <a:close/>
                <a:moveTo>
                  <a:pt x="3893" y="1"/>
                </a:moveTo>
                <a:cubicBezTo>
                  <a:pt x="1750" y="1"/>
                  <a:pt x="0" y="1751"/>
                  <a:pt x="0" y="3906"/>
                </a:cubicBezTo>
                <a:cubicBezTo>
                  <a:pt x="0" y="6061"/>
                  <a:pt x="1750" y="7811"/>
                  <a:pt x="3893" y="7811"/>
                </a:cubicBezTo>
                <a:cubicBezTo>
                  <a:pt x="6048" y="7811"/>
                  <a:pt x="7799" y="6061"/>
                  <a:pt x="7799" y="3906"/>
                </a:cubicBezTo>
                <a:cubicBezTo>
                  <a:pt x="7799" y="1751"/>
                  <a:pt x="6048" y="1"/>
                  <a:pt x="389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77"/>
          <p:cNvSpPr/>
          <p:nvPr/>
        </p:nvSpPr>
        <p:spPr>
          <a:xfrm>
            <a:off x="342776" y="1207488"/>
            <a:ext cx="461647" cy="493436"/>
          </a:xfrm>
          <a:custGeom>
            <a:avLst/>
            <a:gdLst/>
            <a:ahLst/>
            <a:cxnLst/>
            <a:rect l="l" t="t" r="r" b="b"/>
            <a:pathLst>
              <a:path w="14348" h="15336" extrusionOk="0">
                <a:moveTo>
                  <a:pt x="7156" y="3191"/>
                </a:moveTo>
                <a:cubicBezTo>
                  <a:pt x="8001" y="5942"/>
                  <a:pt x="10061" y="7132"/>
                  <a:pt x="11680" y="7656"/>
                </a:cubicBezTo>
                <a:cubicBezTo>
                  <a:pt x="10061" y="8180"/>
                  <a:pt x="8001" y="9359"/>
                  <a:pt x="7156" y="12121"/>
                </a:cubicBezTo>
                <a:cubicBezTo>
                  <a:pt x="6323" y="9371"/>
                  <a:pt x="4263" y="8180"/>
                  <a:pt x="2632" y="7656"/>
                </a:cubicBezTo>
                <a:cubicBezTo>
                  <a:pt x="4263" y="7132"/>
                  <a:pt x="6323" y="5942"/>
                  <a:pt x="7156" y="3191"/>
                </a:cubicBezTo>
                <a:close/>
                <a:moveTo>
                  <a:pt x="7156" y="0"/>
                </a:moveTo>
                <a:cubicBezTo>
                  <a:pt x="6954" y="0"/>
                  <a:pt x="6787" y="179"/>
                  <a:pt x="6787" y="381"/>
                </a:cubicBezTo>
                <a:cubicBezTo>
                  <a:pt x="6787" y="7049"/>
                  <a:pt x="1036" y="7275"/>
                  <a:pt x="405" y="7275"/>
                </a:cubicBezTo>
                <a:cubicBezTo>
                  <a:pt x="322" y="7275"/>
                  <a:pt x="227" y="7311"/>
                  <a:pt x="167" y="7358"/>
                </a:cubicBezTo>
                <a:cubicBezTo>
                  <a:pt x="119" y="7394"/>
                  <a:pt x="84" y="7454"/>
                  <a:pt x="60" y="7477"/>
                </a:cubicBezTo>
                <a:cubicBezTo>
                  <a:pt x="0" y="7597"/>
                  <a:pt x="0" y="7739"/>
                  <a:pt x="60" y="7858"/>
                </a:cubicBezTo>
                <a:cubicBezTo>
                  <a:pt x="119" y="7978"/>
                  <a:pt x="262" y="8061"/>
                  <a:pt x="405" y="8061"/>
                </a:cubicBezTo>
                <a:lnTo>
                  <a:pt x="429" y="8061"/>
                </a:lnTo>
                <a:cubicBezTo>
                  <a:pt x="1096" y="8061"/>
                  <a:pt x="6811" y="8287"/>
                  <a:pt x="6811" y="14955"/>
                </a:cubicBezTo>
                <a:cubicBezTo>
                  <a:pt x="6811" y="15157"/>
                  <a:pt x="6989" y="15336"/>
                  <a:pt x="7192" y="15336"/>
                </a:cubicBezTo>
                <a:cubicBezTo>
                  <a:pt x="7394" y="15336"/>
                  <a:pt x="7561" y="15157"/>
                  <a:pt x="7561" y="14955"/>
                </a:cubicBezTo>
                <a:cubicBezTo>
                  <a:pt x="7561" y="8323"/>
                  <a:pt x="13276" y="8061"/>
                  <a:pt x="13943" y="8061"/>
                </a:cubicBezTo>
                <a:cubicBezTo>
                  <a:pt x="14085" y="8061"/>
                  <a:pt x="14205" y="7978"/>
                  <a:pt x="14288" y="7858"/>
                </a:cubicBezTo>
                <a:cubicBezTo>
                  <a:pt x="14347" y="7739"/>
                  <a:pt x="14347" y="7597"/>
                  <a:pt x="14264" y="7477"/>
                </a:cubicBezTo>
                <a:cubicBezTo>
                  <a:pt x="14205" y="7370"/>
                  <a:pt x="14062" y="7311"/>
                  <a:pt x="13943" y="7275"/>
                </a:cubicBezTo>
                <a:cubicBezTo>
                  <a:pt x="13276" y="7275"/>
                  <a:pt x="7537" y="7049"/>
                  <a:pt x="7537" y="381"/>
                </a:cubicBezTo>
                <a:cubicBezTo>
                  <a:pt x="7537" y="179"/>
                  <a:pt x="7358" y="0"/>
                  <a:pt x="7156"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77"/>
          <p:cNvSpPr/>
          <p:nvPr/>
        </p:nvSpPr>
        <p:spPr>
          <a:xfrm rot="3527470">
            <a:off x="-111262" y="3672"/>
            <a:ext cx="811811" cy="1242042"/>
          </a:xfrm>
          <a:custGeom>
            <a:avLst/>
            <a:gdLst/>
            <a:ahLst/>
            <a:cxnLst/>
            <a:rect l="l" t="t" r="r" b="b"/>
            <a:pathLst>
              <a:path w="25230" h="38601" extrusionOk="0">
                <a:moveTo>
                  <a:pt x="0" y="0"/>
                </a:moveTo>
                <a:lnTo>
                  <a:pt x="0" y="857"/>
                </a:lnTo>
                <a:cubicBezTo>
                  <a:pt x="10799" y="7037"/>
                  <a:pt x="19181" y="18181"/>
                  <a:pt x="22991" y="31504"/>
                </a:cubicBezTo>
                <a:cubicBezTo>
                  <a:pt x="23670" y="33849"/>
                  <a:pt x="24158" y="36231"/>
                  <a:pt x="24479" y="38600"/>
                </a:cubicBezTo>
                <a:lnTo>
                  <a:pt x="25229" y="38600"/>
                </a:lnTo>
                <a:cubicBezTo>
                  <a:pt x="24908" y="36159"/>
                  <a:pt x="24396" y="33718"/>
                  <a:pt x="23705" y="31302"/>
                </a:cubicBezTo>
                <a:cubicBezTo>
                  <a:pt x="19800" y="17657"/>
                  <a:pt x="11168" y="6251"/>
                  <a:pt x="24" y="24"/>
                </a:cubicBezTo>
                <a:cubicBezTo>
                  <a:pt x="24" y="12"/>
                  <a:pt x="12" y="12"/>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77"/>
          <p:cNvSpPr/>
          <p:nvPr/>
        </p:nvSpPr>
        <p:spPr>
          <a:xfrm>
            <a:off x="8150051" y="4261325"/>
            <a:ext cx="1006747" cy="906718"/>
          </a:xfrm>
          <a:custGeom>
            <a:avLst/>
            <a:gdLst/>
            <a:ahLst/>
            <a:cxnLst/>
            <a:rect l="l" t="t" r="r" b="b"/>
            <a:pathLst>
              <a:path w="27909" h="25136" extrusionOk="0">
                <a:moveTo>
                  <a:pt x="27909" y="1"/>
                </a:moveTo>
                <a:cubicBezTo>
                  <a:pt x="24373" y="1263"/>
                  <a:pt x="21206" y="3097"/>
                  <a:pt x="18598" y="5406"/>
                </a:cubicBezTo>
                <a:cubicBezTo>
                  <a:pt x="15765" y="7907"/>
                  <a:pt x="13669" y="10919"/>
                  <a:pt x="12550" y="14050"/>
                </a:cubicBezTo>
                <a:cubicBezTo>
                  <a:pt x="7573" y="16289"/>
                  <a:pt x="3239" y="20611"/>
                  <a:pt x="1" y="25135"/>
                </a:cubicBezTo>
                <a:lnTo>
                  <a:pt x="918" y="25135"/>
                </a:lnTo>
                <a:cubicBezTo>
                  <a:pt x="3906" y="21063"/>
                  <a:pt x="7799" y="17194"/>
                  <a:pt x="12240" y="15015"/>
                </a:cubicBezTo>
                <a:lnTo>
                  <a:pt x="12240" y="15015"/>
                </a:lnTo>
                <a:cubicBezTo>
                  <a:pt x="12169" y="15265"/>
                  <a:pt x="12109" y="15503"/>
                  <a:pt x="12050" y="15753"/>
                </a:cubicBezTo>
                <a:cubicBezTo>
                  <a:pt x="11216" y="19218"/>
                  <a:pt x="11657" y="22468"/>
                  <a:pt x="13252" y="25135"/>
                </a:cubicBezTo>
                <a:lnTo>
                  <a:pt x="14133" y="25135"/>
                </a:lnTo>
                <a:cubicBezTo>
                  <a:pt x="12455" y="22563"/>
                  <a:pt x="11955" y="19361"/>
                  <a:pt x="12776" y="15920"/>
                </a:cubicBezTo>
                <a:cubicBezTo>
                  <a:pt x="12871" y="15479"/>
                  <a:pt x="13002" y="15039"/>
                  <a:pt x="13145" y="14598"/>
                </a:cubicBezTo>
                <a:cubicBezTo>
                  <a:pt x="13395" y="14491"/>
                  <a:pt x="13645" y="14396"/>
                  <a:pt x="13895" y="14300"/>
                </a:cubicBezTo>
                <a:cubicBezTo>
                  <a:pt x="15756" y="13587"/>
                  <a:pt x="17588" y="13231"/>
                  <a:pt x="19385" y="13231"/>
                </a:cubicBezTo>
                <a:cubicBezTo>
                  <a:pt x="21970" y="13231"/>
                  <a:pt x="24481" y="13968"/>
                  <a:pt x="26897" y="15443"/>
                </a:cubicBezTo>
                <a:cubicBezTo>
                  <a:pt x="27254" y="15670"/>
                  <a:pt x="27588" y="15896"/>
                  <a:pt x="27909" y="16134"/>
                </a:cubicBezTo>
                <a:lnTo>
                  <a:pt x="27909" y="15217"/>
                </a:lnTo>
                <a:cubicBezTo>
                  <a:pt x="27707" y="15086"/>
                  <a:pt x="27492" y="14943"/>
                  <a:pt x="27278" y="14812"/>
                </a:cubicBezTo>
                <a:cubicBezTo>
                  <a:pt x="24738" y="13257"/>
                  <a:pt x="22094" y="12480"/>
                  <a:pt x="19374" y="12480"/>
                </a:cubicBezTo>
                <a:cubicBezTo>
                  <a:pt x="17490" y="12480"/>
                  <a:pt x="15570" y="12853"/>
                  <a:pt x="13622" y="13598"/>
                </a:cubicBezTo>
                <a:cubicBezTo>
                  <a:pt x="13586" y="13622"/>
                  <a:pt x="13538" y="13634"/>
                  <a:pt x="13502" y="13646"/>
                </a:cubicBezTo>
                <a:cubicBezTo>
                  <a:pt x="14622" y="10871"/>
                  <a:pt x="16550" y="8204"/>
                  <a:pt x="19086" y="5954"/>
                </a:cubicBezTo>
                <a:cubicBezTo>
                  <a:pt x="21563" y="3763"/>
                  <a:pt x="24563" y="2025"/>
                  <a:pt x="27909" y="799"/>
                </a:cubicBezTo>
                <a:lnTo>
                  <a:pt x="27909" y="1"/>
                </a:ln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25">
    <p:spTree>
      <p:nvGrpSpPr>
        <p:cNvPr id="1" name="Shape 299"/>
        <p:cNvGrpSpPr/>
        <p:nvPr/>
      </p:nvGrpSpPr>
      <p:grpSpPr>
        <a:xfrm>
          <a:off x="0" y="0"/>
          <a:ext cx="0" cy="0"/>
          <a:chOff x="0" y="0"/>
          <a:chExt cx="0" cy="0"/>
        </a:xfrm>
      </p:grpSpPr>
      <p:sp>
        <p:nvSpPr>
          <p:cNvPr id="300" name="Google Shape;300;p78"/>
          <p:cNvSpPr txBox="1">
            <a:spLocks noGrp="1"/>
          </p:cNvSpPr>
          <p:nvPr>
            <p:ph type="title"/>
          </p:nvPr>
        </p:nvSpPr>
        <p:spPr>
          <a:xfrm>
            <a:off x="731520" y="457200"/>
            <a:ext cx="7680900" cy="54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020"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1" name="Google Shape;301;p78"/>
          <p:cNvSpPr/>
          <p:nvPr/>
        </p:nvSpPr>
        <p:spPr>
          <a:xfrm>
            <a:off x="485141" y="4410349"/>
            <a:ext cx="249568" cy="249568"/>
          </a:xfrm>
          <a:custGeom>
            <a:avLst/>
            <a:gdLst/>
            <a:ahLst/>
            <a:cxnLst/>
            <a:rect l="l" t="t" r="r" b="b"/>
            <a:pathLst>
              <a:path w="7799" h="7799" extrusionOk="0">
                <a:moveTo>
                  <a:pt x="3894" y="738"/>
                </a:moveTo>
                <a:cubicBezTo>
                  <a:pt x="5644" y="738"/>
                  <a:pt x="7061" y="2155"/>
                  <a:pt x="7061" y="3893"/>
                </a:cubicBezTo>
                <a:cubicBezTo>
                  <a:pt x="7061" y="5644"/>
                  <a:pt x="5644" y="7049"/>
                  <a:pt x="3894" y="7049"/>
                </a:cubicBezTo>
                <a:cubicBezTo>
                  <a:pt x="2155" y="7049"/>
                  <a:pt x="738" y="5632"/>
                  <a:pt x="738" y="3893"/>
                </a:cubicBezTo>
                <a:cubicBezTo>
                  <a:pt x="738" y="2155"/>
                  <a:pt x="2155" y="738"/>
                  <a:pt x="3894" y="738"/>
                </a:cubicBezTo>
                <a:close/>
                <a:moveTo>
                  <a:pt x="3894" y="0"/>
                </a:moveTo>
                <a:cubicBezTo>
                  <a:pt x="1750" y="0"/>
                  <a:pt x="0" y="1750"/>
                  <a:pt x="0" y="3893"/>
                </a:cubicBezTo>
                <a:cubicBezTo>
                  <a:pt x="0" y="6048"/>
                  <a:pt x="1750" y="7799"/>
                  <a:pt x="3894" y="7799"/>
                </a:cubicBezTo>
                <a:cubicBezTo>
                  <a:pt x="6049" y="7799"/>
                  <a:pt x="7799" y="6048"/>
                  <a:pt x="7799" y="3893"/>
                </a:cubicBezTo>
                <a:cubicBezTo>
                  <a:pt x="7799" y="1750"/>
                  <a:pt x="6049" y="0"/>
                  <a:pt x="3894"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78"/>
          <p:cNvSpPr/>
          <p:nvPr/>
        </p:nvSpPr>
        <p:spPr>
          <a:xfrm>
            <a:off x="260515" y="663261"/>
            <a:ext cx="459488" cy="490752"/>
          </a:xfrm>
          <a:custGeom>
            <a:avLst/>
            <a:gdLst/>
            <a:ahLst/>
            <a:cxnLst/>
            <a:rect l="l" t="t" r="r" b="b"/>
            <a:pathLst>
              <a:path w="14359" h="15336" extrusionOk="0">
                <a:moveTo>
                  <a:pt x="7168" y="3192"/>
                </a:moveTo>
                <a:cubicBezTo>
                  <a:pt x="8001" y="5942"/>
                  <a:pt x="10061" y="7132"/>
                  <a:pt x="11692" y="7656"/>
                </a:cubicBezTo>
                <a:cubicBezTo>
                  <a:pt x="10061" y="8180"/>
                  <a:pt x="8001" y="9359"/>
                  <a:pt x="7168" y="12121"/>
                </a:cubicBezTo>
                <a:cubicBezTo>
                  <a:pt x="6322" y="9359"/>
                  <a:pt x="4262" y="8180"/>
                  <a:pt x="2643" y="7656"/>
                </a:cubicBezTo>
                <a:cubicBezTo>
                  <a:pt x="4262" y="7132"/>
                  <a:pt x="6322" y="5942"/>
                  <a:pt x="7168" y="3192"/>
                </a:cubicBezTo>
                <a:close/>
                <a:moveTo>
                  <a:pt x="7168" y="1"/>
                </a:moveTo>
                <a:cubicBezTo>
                  <a:pt x="6965" y="1"/>
                  <a:pt x="6787" y="179"/>
                  <a:pt x="6787" y="382"/>
                </a:cubicBezTo>
                <a:cubicBezTo>
                  <a:pt x="6787" y="7049"/>
                  <a:pt x="1048" y="7275"/>
                  <a:pt x="405" y="7275"/>
                </a:cubicBezTo>
                <a:cubicBezTo>
                  <a:pt x="322" y="7275"/>
                  <a:pt x="238" y="7311"/>
                  <a:pt x="179" y="7359"/>
                </a:cubicBezTo>
                <a:cubicBezTo>
                  <a:pt x="119" y="7394"/>
                  <a:pt x="95" y="7454"/>
                  <a:pt x="60" y="7478"/>
                </a:cubicBezTo>
                <a:cubicBezTo>
                  <a:pt x="0" y="7597"/>
                  <a:pt x="0" y="7740"/>
                  <a:pt x="60" y="7859"/>
                </a:cubicBezTo>
                <a:cubicBezTo>
                  <a:pt x="119" y="7966"/>
                  <a:pt x="262" y="8061"/>
                  <a:pt x="405" y="8061"/>
                </a:cubicBezTo>
                <a:lnTo>
                  <a:pt x="441" y="8061"/>
                </a:lnTo>
                <a:cubicBezTo>
                  <a:pt x="1107" y="8061"/>
                  <a:pt x="6810" y="8287"/>
                  <a:pt x="6810" y="14955"/>
                </a:cubicBezTo>
                <a:cubicBezTo>
                  <a:pt x="6810" y="15157"/>
                  <a:pt x="6989" y="15336"/>
                  <a:pt x="7191" y="15336"/>
                </a:cubicBezTo>
                <a:cubicBezTo>
                  <a:pt x="7394" y="15336"/>
                  <a:pt x="7572" y="15157"/>
                  <a:pt x="7572" y="14955"/>
                </a:cubicBezTo>
                <a:cubicBezTo>
                  <a:pt x="7572" y="8323"/>
                  <a:pt x="13276" y="8061"/>
                  <a:pt x="13942" y="8061"/>
                </a:cubicBezTo>
                <a:cubicBezTo>
                  <a:pt x="14085" y="8061"/>
                  <a:pt x="14204" y="7966"/>
                  <a:pt x="14299" y="7859"/>
                </a:cubicBezTo>
                <a:cubicBezTo>
                  <a:pt x="14359" y="7740"/>
                  <a:pt x="14359" y="7597"/>
                  <a:pt x="14264" y="7478"/>
                </a:cubicBezTo>
                <a:cubicBezTo>
                  <a:pt x="14204" y="7359"/>
                  <a:pt x="14061" y="7311"/>
                  <a:pt x="13942" y="7275"/>
                </a:cubicBezTo>
                <a:cubicBezTo>
                  <a:pt x="13276" y="7275"/>
                  <a:pt x="7537" y="7049"/>
                  <a:pt x="7537" y="382"/>
                </a:cubicBezTo>
                <a:cubicBezTo>
                  <a:pt x="7537" y="179"/>
                  <a:pt x="7370" y="1"/>
                  <a:pt x="716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78"/>
          <p:cNvSpPr/>
          <p:nvPr/>
        </p:nvSpPr>
        <p:spPr>
          <a:xfrm>
            <a:off x="8915512" y="3160021"/>
            <a:ext cx="249984" cy="249600"/>
          </a:xfrm>
          <a:custGeom>
            <a:avLst/>
            <a:gdLst/>
            <a:ahLst/>
            <a:cxnLst/>
            <a:rect l="l" t="t" r="r" b="b"/>
            <a:pathLst>
              <a:path w="7812" h="7800" extrusionOk="0">
                <a:moveTo>
                  <a:pt x="3906" y="751"/>
                </a:moveTo>
                <a:cubicBezTo>
                  <a:pt x="5644" y="751"/>
                  <a:pt x="7061" y="2168"/>
                  <a:pt x="7061" y="3906"/>
                </a:cubicBezTo>
                <a:cubicBezTo>
                  <a:pt x="7061" y="5644"/>
                  <a:pt x="5644" y="7061"/>
                  <a:pt x="3906" y="7061"/>
                </a:cubicBezTo>
                <a:cubicBezTo>
                  <a:pt x="2168" y="7061"/>
                  <a:pt x="751" y="5644"/>
                  <a:pt x="751" y="3906"/>
                </a:cubicBezTo>
                <a:cubicBezTo>
                  <a:pt x="751" y="2168"/>
                  <a:pt x="2168" y="751"/>
                  <a:pt x="3906" y="751"/>
                </a:cubicBezTo>
                <a:close/>
                <a:moveTo>
                  <a:pt x="3906" y="1"/>
                </a:moveTo>
                <a:cubicBezTo>
                  <a:pt x="1751" y="1"/>
                  <a:pt x="1" y="1751"/>
                  <a:pt x="1" y="3906"/>
                </a:cubicBezTo>
                <a:cubicBezTo>
                  <a:pt x="1" y="6049"/>
                  <a:pt x="1751" y="7799"/>
                  <a:pt x="3906" y="7799"/>
                </a:cubicBezTo>
                <a:cubicBezTo>
                  <a:pt x="6061" y="7799"/>
                  <a:pt x="7811" y="6049"/>
                  <a:pt x="7811" y="3906"/>
                </a:cubicBezTo>
                <a:cubicBezTo>
                  <a:pt x="7811" y="1751"/>
                  <a:pt x="6061" y="1"/>
                  <a:pt x="3906"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78"/>
          <p:cNvSpPr/>
          <p:nvPr/>
        </p:nvSpPr>
        <p:spPr>
          <a:xfrm>
            <a:off x="-20444" y="3910454"/>
            <a:ext cx="1260736" cy="1249344"/>
          </a:xfrm>
          <a:custGeom>
            <a:avLst/>
            <a:gdLst/>
            <a:ahLst/>
            <a:cxnLst/>
            <a:rect l="l" t="t" r="r" b="b"/>
            <a:pathLst>
              <a:path w="39398" h="39042" extrusionOk="0">
                <a:moveTo>
                  <a:pt x="0" y="1"/>
                </a:moveTo>
                <a:lnTo>
                  <a:pt x="0" y="822"/>
                </a:lnTo>
                <a:cubicBezTo>
                  <a:pt x="167" y="905"/>
                  <a:pt x="321" y="1001"/>
                  <a:pt x="476" y="1084"/>
                </a:cubicBezTo>
                <a:cubicBezTo>
                  <a:pt x="5263" y="4001"/>
                  <a:pt x="6548" y="10228"/>
                  <a:pt x="7370" y="15824"/>
                </a:cubicBezTo>
                <a:cubicBezTo>
                  <a:pt x="8215" y="21622"/>
                  <a:pt x="9549" y="28052"/>
                  <a:pt x="14573" y="31123"/>
                </a:cubicBezTo>
                <a:cubicBezTo>
                  <a:pt x="17264" y="32790"/>
                  <a:pt x="20491" y="33088"/>
                  <a:pt x="23610" y="33362"/>
                </a:cubicBezTo>
                <a:cubicBezTo>
                  <a:pt x="24944" y="33493"/>
                  <a:pt x="26313" y="33612"/>
                  <a:pt x="27623" y="33850"/>
                </a:cubicBezTo>
                <a:cubicBezTo>
                  <a:pt x="31563" y="34552"/>
                  <a:pt x="35278" y="36410"/>
                  <a:pt x="38291" y="39041"/>
                </a:cubicBezTo>
                <a:lnTo>
                  <a:pt x="39398" y="39041"/>
                </a:lnTo>
                <a:cubicBezTo>
                  <a:pt x="36183" y="36029"/>
                  <a:pt x="32099" y="33898"/>
                  <a:pt x="27753" y="33112"/>
                </a:cubicBezTo>
                <a:cubicBezTo>
                  <a:pt x="26420" y="32874"/>
                  <a:pt x="25027" y="32755"/>
                  <a:pt x="23670" y="32624"/>
                </a:cubicBezTo>
                <a:cubicBezTo>
                  <a:pt x="20503" y="32338"/>
                  <a:pt x="17514" y="32064"/>
                  <a:pt x="14966" y="30492"/>
                </a:cubicBezTo>
                <a:cubicBezTo>
                  <a:pt x="10216" y="27587"/>
                  <a:pt x="8930" y="21336"/>
                  <a:pt x="8108" y="15717"/>
                </a:cubicBezTo>
                <a:cubicBezTo>
                  <a:pt x="7251" y="9942"/>
                  <a:pt x="5917" y="3525"/>
                  <a:pt x="857" y="453"/>
                </a:cubicBezTo>
                <a:cubicBezTo>
                  <a:pt x="583" y="286"/>
                  <a:pt x="298" y="131"/>
                  <a:pt x="0"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78"/>
          <p:cNvSpPr/>
          <p:nvPr/>
        </p:nvSpPr>
        <p:spPr>
          <a:xfrm>
            <a:off x="8128956" y="4419086"/>
            <a:ext cx="1035584" cy="781696"/>
          </a:xfrm>
          <a:custGeom>
            <a:avLst/>
            <a:gdLst/>
            <a:ahLst/>
            <a:cxnLst/>
            <a:rect l="l" t="t" r="r" b="b"/>
            <a:pathLst>
              <a:path w="32362" h="24428" extrusionOk="0">
                <a:moveTo>
                  <a:pt x="29097" y="0"/>
                </a:moveTo>
                <a:cubicBezTo>
                  <a:pt x="22303" y="0"/>
                  <a:pt x="15887" y="1710"/>
                  <a:pt x="10490" y="4948"/>
                </a:cubicBezTo>
                <a:lnTo>
                  <a:pt x="9681" y="5520"/>
                </a:lnTo>
                <a:cubicBezTo>
                  <a:pt x="3466" y="10009"/>
                  <a:pt x="1" y="17105"/>
                  <a:pt x="334" y="24427"/>
                </a:cubicBezTo>
                <a:lnTo>
                  <a:pt x="1072" y="24427"/>
                </a:lnTo>
                <a:cubicBezTo>
                  <a:pt x="751" y="17343"/>
                  <a:pt x="4097" y="10473"/>
                  <a:pt x="10109" y="6127"/>
                </a:cubicBezTo>
                <a:lnTo>
                  <a:pt x="10883" y="5579"/>
                </a:lnTo>
                <a:cubicBezTo>
                  <a:pt x="16177" y="2403"/>
                  <a:pt x="22484" y="740"/>
                  <a:pt x="29146" y="740"/>
                </a:cubicBezTo>
                <a:cubicBezTo>
                  <a:pt x="29376" y="740"/>
                  <a:pt x="29607" y="742"/>
                  <a:pt x="29838" y="746"/>
                </a:cubicBezTo>
                <a:cubicBezTo>
                  <a:pt x="30683" y="757"/>
                  <a:pt x="31529" y="805"/>
                  <a:pt x="32362" y="877"/>
                </a:cubicBezTo>
                <a:lnTo>
                  <a:pt x="32362" y="126"/>
                </a:lnTo>
                <a:cubicBezTo>
                  <a:pt x="31529" y="55"/>
                  <a:pt x="30695" y="19"/>
                  <a:pt x="29850" y="7"/>
                </a:cubicBezTo>
                <a:cubicBezTo>
                  <a:pt x="29598" y="3"/>
                  <a:pt x="29347" y="0"/>
                  <a:pt x="2909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CUSTOM_25_1">
    <p:spTree>
      <p:nvGrpSpPr>
        <p:cNvPr id="1" name="Shape 306"/>
        <p:cNvGrpSpPr/>
        <p:nvPr/>
      </p:nvGrpSpPr>
      <p:grpSpPr>
        <a:xfrm>
          <a:off x="0" y="0"/>
          <a:ext cx="0" cy="0"/>
          <a:chOff x="0" y="0"/>
          <a:chExt cx="0" cy="0"/>
        </a:xfrm>
      </p:grpSpPr>
      <p:sp>
        <p:nvSpPr>
          <p:cNvPr id="307" name="Google Shape;307;p79"/>
          <p:cNvSpPr txBox="1">
            <a:spLocks noGrp="1"/>
          </p:cNvSpPr>
          <p:nvPr>
            <p:ph type="title"/>
          </p:nvPr>
        </p:nvSpPr>
        <p:spPr>
          <a:xfrm>
            <a:off x="731550" y="457200"/>
            <a:ext cx="7680900" cy="54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020"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8" name="Google Shape;308;p79"/>
          <p:cNvSpPr/>
          <p:nvPr/>
        </p:nvSpPr>
        <p:spPr>
          <a:xfrm>
            <a:off x="271287" y="3905006"/>
            <a:ext cx="249600" cy="249600"/>
          </a:xfrm>
          <a:custGeom>
            <a:avLst/>
            <a:gdLst/>
            <a:ahLst/>
            <a:cxnLst/>
            <a:rect l="l" t="t" r="r" b="b"/>
            <a:pathLst>
              <a:path w="7800" h="7800" extrusionOk="0">
                <a:moveTo>
                  <a:pt x="3894" y="751"/>
                </a:moveTo>
                <a:cubicBezTo>
                  <a:pt x="5632" y="751"/>
                  <a:pt x="7049" y="2168"/>
                  <a:pt x="7049" y="3906"/>
                </a:cubicBezTo>
                <a:cubicBezTo>
                  <a:pt x="7049" y="5644"/>
                  <a:pt x="5632" y="7061"/>
                  <a:pt x="3894" y="7061"/>
                </a:cubicBezTo>
                <a:cubicBezTo>
                  <a:pt x="2156" y="7061"/>
                  <a:pt x="739" y="5644"/>
                  <a:pt x="739" y="3906"/>
                </a:cubicBezTo>
                <a:cubicBezTo>
                  <a:pt x="739" y="2168"/>
                  <a:pt x="2156" y="751"/>
                  <a:pt x="3894" y="751"/>
                </a:cubicBezTo>
                <a:close/>
                <a:moveTo>
                  <a:pt x="3894" y="1"/>
                </a:moveTo>
                <a:cubicBezTo>
                  <a:pt x="1739" y="1"/>
                  <a:pt x="1" y="1751"/>
                  <a:pt x="1" y="3906"/>
                </a:cubicBezTo>
                <a:cubicBezTo>
                  <a:pt x="1" y="6049"/>
                  <a:pt x="1751" y="7799"/>
                  <a:pt x="3894" y="7799"/>
                </a:cubicBezTo>
                <a:cubicBezTo>
                  <a:pt x="6049" y="7799"/>
                  <a:pt x="7799" y="6049"/>
                  <a:pt x="7799" y="3906"/>
                </a:cubicBezTo>
                <a:cubicBezTo>
                  <a:pt x="7799" y="1751"/>
                  <a:pt x="6049" y="1"/>
                  <a:pt x="389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79"/>
          <p:cNvSpPr/>
          <p:nvPr/>
        </p:nvSpPr>
        <p:spPr>
          <a:xfrm>
            <a:off x="8746790" y="428558"/>
            <a:ext cx="459520" cy="490784"/>
          </a:xfrm>
          <a:custGeom>
            <a:avLst/>
            <a:gdLst/>
            <a:ahLst/>
            <a:cxnLst/>
            <a:rect l="l" t="t" r="r" b="b"/>
            <a:pathLst>
              <a:path w="14360" h="15337" extrusionOk="0">
                <a:moveTo>
                  <a:pt x="7168" y="3192"/>
                </a:moveTo>
                <a:cubicBezTo>
                  <a:pt x="8002" y="5942"/>
                  <a:pt x="10062" y="7133"/>
                  <a:pt x="11693" y="7657"/>
                </a:cubicBezTo>
                <a:cubicBezTo>
                  <a:pt x="10062" y="8180"/>
                  <a:pt x="8002" y="9371"/>
                  <a:pt x="7168" y="12121"/>
                </a:cubicBezTo>
                <a:cubicBezTo>
                  <a:pt x="6323" y="9371"/>
                  <a:pt x="4263" y="8180"/>
                  <a:pt x="2644" y="7657"/>
                </a:cubicBezTo>
                <a:cubicBezTo>
                  <a:pt x="4263" y="7133"/>
                  <a:pt x="6323" y="5942"/>
                  <a:pt x="7168" y="3192"/>
                </a:cubicBezTo>
                <a:close/>
                <a:moveTo>
                  <a:pt x="7168" y="1"/>
                </a:moveTo>
                <a:cubicBezTo>
                  <a:pt x="6966" y="1"/>
                  <a:pt x="6787" y="179"/>
                  <a:pt x="6787" y="382"/>
                </a:cubicBezTo>
                <a:cubicBezTo>
                  <a:pt x="6787" y="7049"/>
                  <a:pt x="1049" y="7276"/>
                  <a:pt x="418" y="7276"/>
                </a:cubicBezTo>
                <a:cubicBezTo>
                  <a:pt x="322" y="7276"/>
                  <a:pt x="239" y="7311"/>
                  <a:pt x="179" y="7371"/>
                </a:cubicBezTo>
                <a:cubicBezTo>
                  <a:pt x="120" y="7395"/>
                  <a:pt x="96" y="7454"/>
                  <a:pt x="60" y="7478"/>
                </a:cubicBezTo>
                <a:cubicBezTo>
                  <a:pt x="1" y="7597"/>
                  <a:pt x="1" y="7740"/>
                  <a:pt x="60" y="7859"/>
                </a:cubicBezTo>
                <a:cubicBezTo>
                  <a:pt x="120" y="7978"/>
                  <a:pt x="263" y="8061"/>
                  <a:pt x="418" y="8061"/>
                </a:cubicBezTo>
                <a:lnTo>
                  <a:pt x="441" y="8061"/>
                </a:lnTo>
                <a:cubicBezTo>
                  <a:pt x="1108" y="8061"/>
                  <a:pt x="6823" y="8288"/>
                  <a:pt x="6823" y="14955"/>
                </a:cubicBezTo>
                <a:cubicBezTo>
                  <a:pt x="6823" y="15157"/>
                  <a:pt x="6990" y="15336"/>
                  <a:pt x="7192" y="15336"/>
                </a:cubicBezTo>
                <a:cubicBezTo>
                  <a:pt x="7395" y="15336"/>
                  <a:pt x="7573" y="15157"/>
                  <a:pt x="7573" y="14955"/>
                </a:cubicBezTo>
                <a:cubicBezTo>
                  <a:pt x="7573" y="8323"/>
                  <a:pt x="13276" y="8061"/>
                  <a:pt x="13943" y="8061"/>
                </a:cubicBezTo>
                <a:cubicBezTo>
                  <a:pt x="14098" y="8061"/>
                  <a:pt x="14205" y="7978"/>
                  <a:pt x="14300" y="7859"/>
                </a:cubicBezTo>
                <a:cubicBezTo>
                  <a:pt x="14360" y="7740"/>
                  <a:pt x="14360" y="7597"/>
                  <a:pt x="14265" y="7478"/>
                </a:cubicBezTo>
                <a:cubicBezTo>
                  <a:pt x="14205" y="7371"/>
                  <a:pt x="14062" y="7311"/>
                  <a:pt x="13955" y="7276"/>
                </a:cubicBezTo>
                <a:cubicBezTo>
                  <a:pt x="13288" y="7276"/>
                  <a:pt x="7537" y="7049"/>
                  <a:pt x="7537" y="382"/>
                </a:cubicBezTo>
                <a:cubicBezTo>
                  <a:pt x="7537" y="179"/>
                  <a:pt x="7371" y="1"/>
                  <a:pt x="716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79"/>
          <p:cNvSpPr/>
          <p:nvPr/>
        </p:nvSpPr>
        <p:spPr>
          <a:xfrm>
            <a:off x="250" y="4461746"/>
            <a:ext cx="1048512" cy="698784"/>
          </a:xfrm>
          <a:custGeom>
            <a:avLst/>
            <a:gdLst/>
            <a:ahLst/>
            <a:cxnLst/>
            <a:rect l="l" t="t" r="r" b="b"/>
            <a:pathLst>
              <a:path w="32766" h="21837" extrusionOk="0">
                <a:moveTo>
                  <a:pt x="0" y="0"/>
                </a:moveTo>
                <a:lnTo>
                  <a:pt x="0" y="822"/>
                </a:lnTo>
                <a:cubicBezTo>
                  <a:pt x="1226" y="1417"/>
                  <a:pt x="2405" y="2108"/>
                  <a:pt x="3489" y="2881"/>
                </a:cubicBezTo>
                <a:cubicBezTo>
                  <a:pt x="3239" y="2929"/>
                  <a:pt x="2988" y="2989"/>
                  <a:pt x="2750" y="3060"/>
                </a:cubicBezTo>
                <a:cubicBezTo>
                  <a:pt x="1762" y="3310"/>
                  <a:pt x="845" y="3655"/>
                  <a:pt x="0" y="4072"/>
                </a:cubicBezTo>
                <a:lnTo>
                  <a:pt x="0" y="4906"/>
                </a:lnTo>
                <a:cubicBezTo>
                  <a:pt x="893" y="4429"/>
                  <a:pt x="1869" y="4048"/>
                  <a:pt x="2929" y="3774"/>
                </a:cubicBezTo>
                <a:cubicBezTo>
                  <a:pt x="3369" y="3655"/>
                  <a:pt x="3822" y="3560"/>
                  <a:pt x="4286" y="3489"/>
                </a:cubicBezTo>
                <a:cubicBezTo>
                  <a:pt x="4489" y="3655"/>
                  <a:pt x="4691" y="3822"/>
                  <a:pt x="4893" y="4001"/>
                </a:cubicBezTo>
                <a:cubicBezTo>
                  <a:pt x="8573" y="7180"/>
                  <a:pt x="10287" y="11228"/>
                  <a:pt x="10013" y="16014"/>
                </a:cubicBezTo>
                <a:cubicBezTo>
                  <a:pt x="9870" y="18455"/>
                  <a:pt x="9120" y="20443"/>
                  <a:pt x="7870" y="21836"/>
                </a:cubicBezTo>
                <a:lnTo>
                  <a:pt x="8834" y="21836"/>
                </a:lnTo>
                <a:cubicBezTo>
                  <a:pt x="9954" y="20360"/>
                  <a:pt x="10620" y="18395"/>
                  <a:pt x="10751" y="16050"/>
                </a:cubicBezTo>
                <a:cubicBezTo>
                  <a:pt x="11049" y="11025"/>
                  <a:pt x="9239" y="6775"/>
                  <a:pt x="5382" y="3441"/>
                </a:cubicBezTo>
                <a:cubicBezTo>
                  <a:pt x="5346" y="3405"/>
                  <a:pt x="5322" y="3382"/>
                  <a:pt x="5286" y="3346"/>
                </a:cubicBezTo>
                <a:cubicBezTo>
                  <a:pt x="5909" y="3279"/>
                  <a:pt x="6543" y="3245"/>
                  <a:pt x="7187" y="3245"/>
                </a:cubicBezTo>
                <a:cubicBezTo>
                  <a:pt x="9623" y="3245"/>
                  <a:pt x="12190" y="3723"/>
                  <a:pt x="14704" y="4655"/>
                </a:cubicBezTo>
                <a:cubicBezTo>
                  <a:pt x="19181" y="6322"/>
                  <a:pt x="23360" y="9382"/>
                  <a:pt x="26777" y="13490"/>
                </a:cubicBezTo>
                <a:cubicBezTo>
                  <a:pt x="29194" y="16395"/>
                  <a:pt x="30837" y="19241"/>
                  <a:pt x="31956" y="21836"/>
                </a:cubicBezTo>
                <a:lnTo>
                  <a:pt x="32766" y="21836"/>
                </a:lnTo>
                <a:cubicBezTo>
                  <a:pt x="31611" y="19098"/>
                  <a:pt x="29897" y="16085"/>
                  <a:pt x="27361" y="13014"/>
                </a:cubicBezTo>
                <a:cubicBezTo>
                  <a:pt x="23848" y="8799"/>
                  <a:pt x="19562" y="5668"/>
                  <a:pt x="14966" y="3953"/>
                </a:cubicBezTo>
                <a:cubicBezTo>
                  <a:pt x="12368" y="2994"/>
                  <a:pt x="9718" y="2507"/>
                  <a:pt x="7195" y="2507"/>
                </a:cubicBezTo>
                <a:cubicBezTo>
                  <a:pt x="6273" y="2507"/>
                  <a:pt x="5368" y="2572"/>
                  <a:pt x="4489" y="2703"/>
                </a:cubicBezTo>
                <a:cubicBezTo>
                  <a:pt x="3119" y="1655"/>
                  <a:pt x="1607" y="762"/>
                  <a:pt x="0"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79"/>
          <p:cNvSpPr/>
          <p:nvPr/>
        </p:nvSpPr>
        <p:spPr>
          <a:xfrm>
            <a:off x="8185242" y="3699730"/>
            <a:ext cx="959008" cy="1460800"/>
          </a:xfrm>
          <a:custGeom>
            <a:avLst/>
            <a:gdLst/>
            <a:ahLst/>
            <a:cxnLst/>
            <a:rect l="l" t="t" r="r" b="b"/>
            <a:pathLst>
              <a:path w="29969" h="45650" extrusionOk="0">
                <a:moveTo>
                  <a:pt x="29969" y="1"/>
                </a:moveTo>
                <a:cubicBezTo>
                  <a:pt x="25659" y="4430"/>
                  <a:pt x="23135" y="10692"/>
                  <a:pt x="23361" y="16919"/>
                </a:cubicBezTo>
                <a:cubicBezTo>
                  <a:pt x="23409" y="18277"/>
                  <a:pt x="23587" y="19670"/>
                  <a:pt x="23742" y="21015"/>
                </a:cubicBezTo>
                <a:cubicBezTo>
                  <a:pt x="24135" y="24170"/>
                  <a:pt x="24504" y="27159"/>
                  <a:pt x="23504" y="29981"/>
                </a:cubicBezTo>
                <a:cubicBezTo>
                  <a:pt x="21670" y="35231"/>
                  <a:pt x="15836" y="37803"/>
                  <a:pt x="10514" y="39803"/>
                </a:cubicBezTo>
                <a:cubicBezTo>
                  <a:pt x="6764" y="41220"/>
                  <a:pt x="2775" y="42911"/>
                  <a:pt x="1" y="45649"/>
                </a:cubicBezTo>
                <a:lnTo>
                  <a:pt x="1096" y="45649"/>
                </a:lnTo>
                <a:cubicBezTo>
                  <a:pt x="3740" y="43316"/>
                  <a:pt x="7359" y="41792"/>
                  <a:pt x="10776" y="40506"/>
                </a:cubicBezTo>
                <a:cubicBezTo>
                  <a:pt x="16253" y="38446"/>
                  <a:pt x="22266" y="35779"/>
                  <a:pt x="24206" y="30219"/>
                </a:cubicBezTo>
                <a:cubicBezTo>
                  <a:pt x="25266" y="27230"/>
                  <a:pt x="24861" y="24027"/>
                  <a:pt x="24480" y="20920"/>
                </a:cubicBezTo>
                <a:cubicBezTo>
                  <a:pt x="24325" y="19586"/>
                  <a:pt x="24159" y="18217"/>
                  <a:pt x="24099" y="16884"/>
                </a:cubicBezTo>
                <a:cubicBezTo>
                  <a:pt x="23897" y="11121"/>
                  <a:pt x="26123" y="5323"/>
                  <a:pt x="29969" y="1084"/>
                </a:cubicBezTo>
                <a:lnTo>
                  <a:pt x="29969" y="1"/>
                </a:ln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79"/>
          <p:cNvSpPr/>
          <p:nvPr/>
        </p:nvSpPr>
        <p:spPr>
          <a:xfrm rot="4934223">
            <a:off x="8539969" y="939954"/>
            <a:ext cx="249574" cy="249574"/>
          </a:xfrm>
          <a:custGeom>
            <a:avLst/>
            <a:gdLst/>
            <a:ahLst/>
            <a:cxnLst/>
            <a:rect l="l" t="t" r="r" b="b"/>
            <a:pathLst>
              <a:path w="7799" h="7799" extrusionOk="0">
                <a:moveTo>
                  <a:pt x="3894" y="738"/>
                </a:moveTo>
                <a:cubicBezTo>
                  <a:pt x="5644" y="738"/>
                  <a:pt x="7061" y="2155"/>
                  <a:pt x="7061" y="3893"/>
                </a:cubicBezTo>
                <a:cubicBezTo>
                  <a:pt x="7061" y="5644"/>
                  <a:pt x="5644" y="7049"/>
                  <a:pt x="3894" y="7049"/>
                </a:cubicBezTo>
                <a:cubicBezTo>
                  <a:pt x="2155" y="7049"/>
                  <a:pt x="738" y="5632"/>
                  <a:pt x="738" y="3893"/>
                </a:cubicBezTo>
                <a:cubicBezTo>
                  <a:pt x="738" y="2155"/>
                  <a:pt x="2155" y="738"/>
                  <a:pt x="3894" y="738"/>
                </a:cubicBezTo>
                <a:close/>
                <a:moveTo>
                  <a:pt x="3894" y="0"/>
                </a:moveTo>
                <a:cubicBezTo>
                  <a:pt x="1750" y="0"/>
                  <a:pt x="0" y="1750"/>
                  <a:pt x="0" y="3893"/>
                </a:cubicBezTo>
                <a:cubicBezTo>
                  <a:pt x="0" y="6048"/>
                  <a:pt x="1750" y="7799"/>
                  <a:pt x="3894" y="7799"/>
                </a:cubicBezTo>
                <a:cubicBezTo>
                  <a:pt x="6049" y="7799"/>
                  <a:pt x="7799" y="6048"/>
                  <a:pt x="7799" y="3893"/>
                </a:cubicBezTo>
                <a:cubicBezTo>
                  <a:pt x="7799" y="1750"/>
                  <a:pt x="6049" y="0"/>
                  <a:pt x="3894"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79"/>
          <p:cNvSpPr/>
          <p:nvPr/>
        </p:nvSpPr>
        <p:spPr>
          <a:xfrm rot="4934223">
            <a:off x="-46645" y="17303"/>
            <a:ext cx="830228" cy="873333"/>
          </a:xfrm>
          <a:custGeom>
            <a:avLst/>
            <a:gdLst/>
            <a:ahLst/>
            <a:cxnLst/>
            <a:rect l="l" t="t" r="r" b="b"/>
            <a:pathLst>
              <a:path w="25944" h="27291" extrusionOk="0">
                <a:moveTo>
                  <a:pt x="0" y="1"/>
                </a:moveTo>
                <a:lnTo>
                  <a:pt x="0" y="811"/>
                </a:lnTo>
                <a:cubicBezTo>
                  <a:pt x="1381" y="1382"/>
                  <a:pt x="2727" y="2037"/>
                  <a:pt x="4036" y="2775"/>
                </a:cubicBezTo>
                <a:cubicBezTo>
                  <a:pt x="13228" y="7919"/>
                  <a:pt x="20693" y="16658"/>
                  <a:pt x="25146" y="27290"/>
                </a:cubicBezTo>
                <a:lnTo>
                  <a:pt x="25944" y="27290"/>
                </a:lnTo>
                <a:cubicBezTo>
                  <a:pt x="21455" y="16384"/>
                  <a:pt x="13823" y="7395"/>
                  <a:pt x="4393" y="2120"/>
                </a:cubicBezTo>
                <a:cubicBezTo>
                  <a:pt x="2977" y="1323"/>
                  <a:pt x="1500" y="620"/>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5">
  <p:cSld name="CUSTOM_25_1_1">
    <p:spTree>
      <p:nvGrpSpPr>
        <p:cNvPr id="1" name="Shape 314"/>
        <p:cNvGrpSpPr/>
        <p:nvPr/>
      </p:nvGrpSpPr>
      <p:grpSpPr>
        <a:xfrm>
          <a:off x="0" y="0"/>
          <a:ext cx="0" cy="0"/>
          <a:chOff x="0" y="0"/>
          <a:chExt cx="0" cy="0"/>
        </a:xfrm>
      </p:grpSpPr>
      <p:sp>
        <p:nvSpPr>
          <p:cNvPr id="315" name="Google Shape;315;p80"/>
          <p:cNvSpPr txBox="1">
            <a:spLocks noGrp="1"/>
          </p:cNvSpPr>
          <p:nvPr>
            <p:ph type="title"/>
          </p:nvPr>
        </p:nvSpPr>
        <p:spPr>
          <a:xfrm>
            <a:off x="731520" y="457200"/>
            <a:ext cx="7680900" cy="54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020"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16" name="Google Shape;316;p80"/>
          <p:cNvSpPr/>
          <p:nvPr/>
        </p:nvSpPr>
        <p:spPr>
          <a:xfrm>
            <a:off x="200427" y="2970917"/>
            <a:ext cx="249568" cy="249568"/>
          </a:xfrm>
          <a:custGeom>
            <a:avLst/>
            <a:gdLst/>
            <a:ahLst/>
            <a:cxnLst/>
            <a:rect l="l" t="t" r="r" b="b"/>
            <a:pathLst>
              <a:path w="7799" h="7799" extrusionOk="0">
                <a:moveTo>
                  <a:pt x="3894" y="738"/>
                </a:moveTo>
                <a:cubicBezTo>
                  <a:pt x="5644" y="738"/>
                  <a:pt x="7061" y="2155"/>
                  <a:pt x="7061" y="3893"/>
                </a:cubicBezTo>
                <a:cubicBezTo>
                  <a:pt x="7061" y="5644"/>
                  <a:pt x="5644" y="7049"/>
                  <a:pt x="3894" y="7049"/>
                </a:cubicBezTo>
                <a:cubicBezTo>
                  <a:pt x="2155" y="7049"/>
                  <a:pt x="738" y="5632"/>
                  <a:pt x="738" y="3893"/>
                </a:cubicBezTo>
                <a:cubicBezTo>
                  <a:pt x="738" y="2155"/>
                  <a:pt x="2155" y="738"/>
                  <a:pt x="3894" y="738"/>
                </a:cubicBezTo>
                <a:close/>
                <a:moveTo>
                  <a:pt x="3894" y="0"/>
                </a:moveTo>
                <a:cubicBezTo>
                  <a:pt x="1750" y="0"/>
                  <a:pt x="0" y="1750"/>
                  <a:pt x="0" y="3893"/>
                </a:cubicBezTo>
                <a:cubicBezTo>
                  <a:pt x="0" y="6048"/>
                  <a:pt x="1750" y="7799"/>
                  <a:pt x="3894" y="7799"/>
                </a:cubicBezTo>
                <a:cubicBezTo>
                  <a:pt x="6049" y="7799"/>
                  <a:pt x="7799" y="6048"/>
                  <a:pt x="7799" y="3893"/>
                </a:cubicBezTo>
                <a:cubicBezTo>
                  <a:pt x="7799" y="1750"/>
                  <a:pt x="6049" y="0"/>
                  <a:pt x="38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80"/>
          <p:cNvSpPr/>
          <p:nvPr/>
        </p:nvSpPr>
        <p:spPr>
          <a:xfrm>
            <a:off x="8183605" y="4357488"/>
            <a:ext cx="459136" cy="490752"/>
          </a:xfrm>
          <a:custGeom>
            <a:avLst/>
            <a:gdLst/>
            <a:ahLst/>
            <a:cxnLst/>
            <a:rect l="l" t="t" r="r" b="b"/>
            <a:pathLst>
              <a:path w="14348" h="15336" extrusionOk="0">
                <a:moveTo>
                  <a:pt x="7156" y="3192"/>
                </a:moveTo>
                <a:cubicBezTo>
                  <a:pt x="8001" y="5942"/>
                  <a:pt x="10049" y="7133"/>
                  <a:pt x="11680" y="7656"/>
                </a:cubicBezTo>
                <a:cubicBezTo>
                  <a:pt x="10049" y="8180"/>
                  <a:pt x="8001" y="9371"/>
                  <a:pt x="7156" y="12121"/>
                </a:cubicBezTo>
                <a:cubicBezTo>
                  <a:pt x="6310" y="9371"/>
                  <a:pt x="4251" y="8180"/>
                  <a:pt x="2631" y="7656"/>
                </a:cubicBezTo>
                <a:cubicBezTo>
                  <a:pt x="4251" y="7133"/>
                  <a:pt x="6310" y="5942"/>
                  <a:pt x="7156" y="3192"/>
                </a:cubicBezTo>
                <a:close/>
                <a:moveTo>
                  <a:pt x="7156" y="1"/>
                </a:moveTo>
                <a:cubicBezTo>
                  <a:pt x="6953" y="1"/>
                  <a:pt x="6775" y="179"/>
                  <a:pt x="6775" y="382"/>
                </a:cubicBezTo>
                <a:cubicBezTo>
                  <a:pt x="6775" y="7049"/>
                  <a:pt x="1036" y="7275"/>
                  <a:pt x="405" y="7275"/>
                </a:cubicBezTo>
                <a:cubicBezTo>
                  <a:pt x="310" y="7275"/>
                  <a:pt x="226" y="7311"/>
                  <a:pt x="167" y="7371"/>
                </a:cubicBezTo>
                <a:cubicBezTo>
                  <a:pt x="107" y="7394"/>
                  <a:pt x="83" y="7454"/>
                  <a:pt x="48" y="7478"/>
                </a:cubicBezTo>
                <a:cubicBezTo>
                  <a:pt x="0" y="7597"/>
                  <a:pt x="0" y="7740"/>
                  <a:pt x="48" y="7859"/>
                </a:cubicBezTo>
                <a:cubicBezTo>
                  <a:pt x="107" y="7978"/>
                  <a:pt x="250" y="8061"/>
                  <a:pt x="405" y="8061"/>
                </a:cubicBezTo>
                <a:lnTo>
                  <a:pt x="429" y="8061"/>
                </a:lnTo>
                <a:cubicBezTo>
                  <a:pt x="1095" y="8061"/>
                  <a:pt x="6810" y="8287"/>
                  <a:pt x="6810" y="14955"/>
                </a:cubicBezTo>
                <a:cubicBezTo>
                  <a:pt x="6810" y="15169"/>
                  <a:pt x="6977" y="15336"/>
                  <a:pt x="7179" y="15336"/>
                </a:cubicBezTo>
                <a:cubicBezTo>
                  <a:pt x="7382" y="15336"/>
                  <a:pt x="7560" y="15157"/>
                  <a:pt x="7560" y="14955"/>
                </a:cubicBezTo>
                <a:cubicBezTo>
                  <a:pt x="7560" y="8323"/>
                  <a:pt x="13275" y="8061"/>
                  <a:pt x="13942" y="8061"/>
                </a:cubicBezTo>
                <a:cubicBezTo>
                  <a:pt x="14085" y="8061"/>
                  <a:pt x="14192" y="7978"/>
                  <a:pt x="14288" y="7859"/>
                </a:cubicBezTo>
                <a:cubicBezTo>
                  <a:pt x="14347" y="7740"/>
                  <a:pt x="14347" y="7597"/>
                  <a:pt x="14252" y="7478"/>
                </a:cubicBezTo>
                <a:cubicBezTo>
                  <a:pt x="14204" y="7371"/>
                  <a:pt x="14049" y="7311"/>
                  <a:pt x="13942" y="7275"/>
                </a:cubicBezTo>
                <a:cubicBezTo>
                  <a:pt x="13275" y="7275"/>
                  <a:pt x="7537" y="7049"/>
                  <a:pt x="7537" y="382"/>
                </a:cubicBezTo>
                <a:cubicBezTo>
                  <a:pt x="7537" y="179"/>
                  <a:pt x="7358" y="1"/>
                  <a:pt x="7156"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80"/>
          <p:cNvSpPr/>
          <p:nvPr/>
        </p:nvSpPr>
        <p:spPr>
          <a:xfrm>
            <a:off x="8703479" y="3970039"/>
            <a:ext cx="249600" cy="249984"/>
          </a:xfrm>
          <a:custGeom>
            <a:avLst/>
            <a:gdLst/>
            <a:ahLst/>
            <a:cxnLst/>
            <a:rect l="l" t="t" r="r" b="b"/>
            <a:pathLst>
              <a:path w="7800" h="7812" extrusionOk="0">
                <a:moveTo>
                  <a:pt x="3894" y="751"/>
                </a:moveTo>
                <a:cubicBezTo>
                  <a:pt x="5644" y="751"/>
                  <a:pt x="7061" y="2168"/>
                  <a:pt x="7061" y="3906"/>
                </a:cubicBezTo>
                <a:cubicBezTo>
                  <a:pt x="7061" y="5644"/>
                  <a:pt x="5644" y="7061"/>
                  <a:pt x="3894" y="7061"/>
                </a:cubicBezTo>
                <a:cubicBezTo>
                  <a:pt x="2156" y="7061"/>
                  <a:pt x="739" y="5644"/>
                  <a:pt x="739" y="3906"/>
                </a:cubicBezTo>
                <a:cubicBezTo>
                  <a:pt x="739" y="2168"/>
                  <a:pt x="2156" y="751"/>
                  <a:pt x="3894" y="751"/>
                </a:cubicBezTo>
                <a:close/>
                <a:moveTo>
                  <a:pt x="3894" y="1"/>
                </a:moveTo>
                <a:cubicBezTo>
                  <a:pt x="1751" y="1"/>
                  <a:pt x="1" y="1751"/>
                  <a:pt x="1" y="3906"/>
                </a:cubicBezTo>
                <a:cubicBezTo>
                  <a:pt x="1" y="6061"/>
                  <a:pt x="1751" y="7811"/>
                  <a:pt x="3894" y="7811"/>
                </a:cubicBezTo>
                <a:cubicBezTo>
                  <a:pt x="6049" y="7811"/>
                  <a:pt x="7799" y="6061"/>
                  <a:pt x="7799" y="3906"/>
                </a:cubicBezTo>
                <a:cubicBezTo>
                  <a:pt x="7799" y="1751"/>
                  <a:pt x="6049" y="1"/>
                  <a:pt x="389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80"/>
          <p:cNvSpPr/>
          <p:nvPr/>
        </p:nvSpPr>
        <p:spPr>
          <a:xfrm>
            <a:off x="-8" y="4286292"/>
            <a:ext cx="830208" cy="873312"/>
          </a:xfrm>
          <a:custGeom>
            <a:avLst/>
            <a:gdLst/>
            <a:ahLst/>
            <a:cxnLst/>
            <a:rect l="l" t="t" r="r" b="b"/>
            <a:pathLst>
              <a:path w="25944" h="27291" extrusionOk="0">
                <a:moveTo>
                  <a:pt x="0" y="1"/>
                </a:moveTo>
                <a:lnTo>
                  <a:pt x="0" y="811"/>
                </a:lnTo>
                <a:cubicBezTo>
                  <a:pt x="1381" y="1382"/>
                  <a:pt x="2727" y="2037"/>
                  <a:pt x="4036" y="2775"/>
                </a:cubicBezTo>
                <a:cubicBezTo>
                  <a:pt x="13228" y="7919"/>
                  <a:pt x="20693" y="16658"/>
                  <a:pt x="25146" y="27290"/>
                </a:cubicBezTo>
                <a:lnTo>
                  <a:pt x="25944" y="27290"/>
                </a:lnTo>
                <a:cubicBezTo>
                  <a:pt x="21455" y="16384"/>
                  <a:pt x="13823" y="7395"/>
                  <a:pt x="4393" y="2120"/>
                </a:cubicBezTo>
                <a:cubicBezTo>
                  <a:pt x="2977" y="1323"/>
                  <a:pt x="1500" y="620"/>
                  <a:pt x="0"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80"/>
          <p:cNvSpPr/>
          <p:nvPr/>
        </p:nvSpPr>
        <p:spPr>
          <a:xfrm rot="-6000105">
            <a:off x="8253354" y="-18581"/>
            <a:ext cx="1035545" cy="781667"/>
          </a:xfrm>
          <a:custGeom>
            <a:avLst/>
            <a:gdLst/>
            <a:ahLst/>
            <a:cxnLst/>
            <a:rect l="l" t="t" r="r" b="b"/>
            <a:pathLst>
              <a:path w="32362" h="24428" extrusionOk="0">
                <a:moveTo>
                  <a:pt x="29097" y="0"/>
                </a:moveTo>
                <a:cubicBezTo>
                  <a:pt x="22303" y="0"/>
                  <a:pt x="15887" y="1710"/>
                  <a:pt x="10490" y="4948"/>
                </a:cubicBezTo>
                <a:lnTo>
                  <a:pt x="9681" y="5520"/>
                </a:lnTo>
                <a:cubicBezTo>
                  <a:pt x="3466" y="10009"/>
                  <a:pt x="1" y="17105"/>
                  <a:pt x="334" y="24427"/>
                </a:cubicBezTo>
                <a:lnTo>
                  <a:pt x="1072" y="24427"/>
                </a:lnTo>
                <a:cubicBezTo>
                  <a:pt x="751" y="17343"/>
                  <a:pt x="4097" y="10473"/>
                  <a:pt x="10109" y="6127"/>
                </a:cubicBezTo>
                <a:lnTo>
                  <a:pt x="10883" y="5579"/>
                </a:lnTo>
                <a:cubicBezTo>
                  <a:pt x="16177" y="2403"/>
                  <a:pt x="22484" y="740"/>
                  <a:pt x="29146" y="740"/>
                </a:cubicBezTo>
                <a:cubicBezTo>
                  <a:pt x="29376" y="740"/>
                  <a:pt x="29607" y="742"/>
                  <a:pt x="29838" y="746"/>
                </a:cubicBezTo>
                <a:cubicBezTo>
                  <a:pt x="30683" y="757"/>
                  <a:pt x="31529" y="805"/>
                  <a:pt x="32362" y="877"/>
                </a:cubicBezTo>
                <a:lnTo>
                  <a:pt x="32362" y="126"/>
                </a:lnTo>
                <a:cubicBezTo>
                  <a:pt x="31529" y="55"/>
                  <a:pt x="30695" y="19"/>
                  <a:pt x="29850" y="7"/>
                </a:cubicBezTo>
                <a:cubicBezTo>
                  <a:pt x="29598" y="3"/>
                  <a:pt x="29347" y="0"/>
                  <a:pt x="29097"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22">
    <p:spTree>
      <p:nvGrpSpPr>
        <p:cNvPr id="1" name="Shape 321"/>
        <p:cNvGrpSpPr/>
        <p:nvPr/>
      </p:nvGrpSpPr>
      <p:grpSpPr>
        <a:xfrm>
          <a:off x="0" y="0"/>
          <a:ext cx="0" cy="0"/>
          <a:chOff x="0" y="0"/>
          <a:chExt cx="0" cy="0"/>
        </a:xfrm>
      </p:grpSpPr>
      <p:sp>
        <p:nvSpPr>
          <p:cNvPr id="322" name="Google Shape;322;p81"/>
          <p:cNvSpPr txBox="1">
            <a:spLocks noGrp="1"/>
          </p:cNvSpPr>
          <p:nvPr>
            <p:ph type="title"/>
          </p:nvPr>
        </p:nvSpPr>
        <p:spPr>
          <a:xfrm>
            <a:off x="4751837" y="797880"/>
            <a:ext cx="1554600" cy="11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7500">
                <a:solidFill>
                  <a:schemeClr val="dk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23" name="Google Shape;323;p81"/>
          <p:cNvSpPr txBox="1">
            <a:spLocks noGrp="1"/>
          </p:cNvSpPr>
          <p:nvPr>
            <p:ph type="title" idx="2"/>
          </p:nvPr>
        </p:nvSpPr>
        <p:spPr>
          <a:xfrm>
            <a:off x="4751837" y="2096328"/>
            <a:ext cx="3612000" cy="1472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4500" b="1"/>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24" name="Google Shape;324;p81"/>
          <p:cNvSpPr txBox="1">
            <a:spLocks noGrp="1"/>
          </p:cNvSpPr>
          <p:nvPr>
            <p:ph type="subTitle" idx="1"/>
          </p:nvPr>
        </p:nvSpPr>
        <p:spPr>
          <a:xfrm>
            <a:off x="4751837" y="3632520"/>
            <a:ext cx="2871300" cy="713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700">
                <a:solidFill>
                  <a:schemeClr val="accent1"/>
                </a:solidFill>
                <a:latin typeface="Nunito"/>
                <a:ea typeface="Nunito"/>
                <a:cs typeface="Nunito"/>
                <a:sym typeface="Nuni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25" name="Google Shape;325;p81"/>
          <p:cNvSpPr/>
          <p:nvPr/>
        </p:nvSpPr>
        <p:spPr>
          <a:xfrm>
            <a:off x="8647431" y="3732840"/>
            <a:ext cx="249984" cy="249600"/>
          </a:xfrm>
          <a:custGeom>
            <a:avLst/>
            <a:gdLst/>
            <a:ahLst/>
            <a:cxnLst/>
            <a:rect l="l" t="t" r="r" b="b"/>
            <a:pathLst>
              <a:path w="7812" h="7800" extrusionOk="0">
                <a:moveTo>
                  <a:pt x="3906" y="751"/>
                </a:moveTo>
                <a:cubicBezTo>
                  <a:pt x="5644" y="751"/>
                  <a:pt x="7061" y="2168"/>
                  <a:pt x="7061" y="3906"/>
                </a:cubicBezTo>
                <a:cubicBezTo>
                  <a:pt x="7061" y="5644"/>
                  <a:pt x="5644" y="7061"/>
                  <a:pt x="3906" y="7061"/>
                </a:cubicBezTo>
                <a:cubicBezTo>
                  <a:pt x="2168" y="7061"/>
                  <a:pt x="751" y="5644"/>
                  <a:pt x="751" y="3906"/>
                </a:cubicBezTo>
                <a:cubicBezTo>
                  <a:pt x="751" y="2168"/>
                  <a:pt x="2168" y="751"/>
                  <a:pt x="3906" y="751"/>
                </a:cubicBezTo>
                <a:close/>
                <a:moveTo>
                  <a:pt x="3906" y="1"/>
                </a:moveTo>
                <a:cubicBezTo>
                  <a:pt x="1751" y="1"/>
                  <a:pt x="1" y="1751"/>
                  <a:pt x="1" y="3906"/>
                </a:cubicBezTo>
                <a:cubicBezTo>
                  <a:pt x="1" y="6049"/>
                  <a:pt x="1751" y="7799"/>
                  <a:pt x="3906" y="7799"/>
                </a:cubicBezTo>
                <a:cubicBezTo>
                  <a:pt x="6061" y="7799"/>
                  <a:pt x="7811" y="6049"/>
                  <a:pt x="7811" y="3906"/>
                </a:cubicBezTo>
                <a:cubicBezTo>
                  <a:pt x="7811" y="1751"/>
                  <a:pt x="6061" y="1"/>
                  <a:pt x="390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81"/>
          <p:cNvSpPr/>
          <p:nvPr/>
        </p:nvSpPr>
        <p:spPr>
          <a:xfrm>
            <a:off x="250" y="3902198"/>
            <a:ext cx="1260736" cy="1249344"/>
          </a:xfrm>
          <a:custGeom>
            <a:avLst/>
            <a:gdLst/>
            <a:ahLst/>
            <a:cxnLst/>
            <a:rect l="l" t="t" r="r" b="b"/>
            <a:pathLst>
              <a:path w="39398" h="39042" extrusionOk="0">
                <a:moveTo>
                  <a:pt x="0" y="1"/>
                </a:moveTo>
                <a:lnTo>
                  <a:pt x="0" y="822"/>
                </a:lnTo>
                <a:cubicBezTo>
                  <a:pt x="167" y="905"/>
                  <a:pt x="321" y="1001"/>
                  <a:pt x="476" y="1084"/>
                </a:cubicBezTo>
                <a:cubicBezTo>
                  <a:pt x="5263" y="4001"/>
                  <a:pt x="6548" y="10228"/>
                  <a:pt x="7370" y="15824"/>
                </a:cubicBezTo>
                <a:cubicBezTo>
                  <a:pt x="8215" y="21622"/>
                  <a:pt x="9549" y="28052"/>
                  <a:pt x="14573" y="31123"/>
                </a:cubicBezTo>
                <a:cubicBezTo>
                  <a:pt x="17264" y="32790"/>
                  <a:pt x="20491" y="33088"/>
                  <a:pt x="23610" y="33362"/>
                </a:cubicBezTo>
                <a:cubicBezTo>
                  <a:pt x="24944" y="33493"/>
                  <a:pt x="26313" y="33612"/>
                  <a:pt x="27623" y="33850"/>
                </a:cubicBezTo>
                <a:cubicBezTo>
                  <a:pt x="31563" y="34552"/>
                  <a:pt x="35278" y="36410"/>
                  <a:pt x="38291" y="39041"/>
                </a:cubicBezTo>
                <a:lnTo>
                  <a:pt x="39398" y="39041"/>
                </a:lnTo>
                <a:cubicBezTo>
                  <a:pt x="36183" y="36029"/>
                  <a:pt x="32099" y="33898"/>
                  <a:pt x="27753" y="33112"/>
                </a:cubicBezTo>
                <a:cubicBezTo>
                  <a:pt x="26420" y="32874"/>
                  <a:pt x="25027" y="32755"/>
                  <a:pt x="23670" y="32624"/>
                </a:cubicBezTo>
                <a:cubicBezTo>
                  <a:pt x="20503" y="32338"/>
                  <a:pt x="17514" y="32064"/>
                  <a:pt x="14966" y="30492"/>
                </a:cubicBezTo>
                <a:cubicBezTo>
                  <a:pt x="10216" y="27587"/>
                  <a:pt x="8930" y="21336"/>
                  <a:pt x="8108" y="15717"/>
                </a:cubicBezTo>
                <a:cubicBezTo>
                  <a:pt x="7251" y="9942"/>
                  <a:pt x="5917" y="3525"/>
                  <a:pt x="857" y="453"/>
                </a:cubicBezTo>
                <a:cubicBezTo>
                  <a:pt x="583" y="286"/>
                  <a:pt x="298" y="13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81"/>
          <p:cNvSpPr/>
          <p:nvPr/>
        </p:nvSpPr>
        <p:spPr>
          <a:xfrm rot="10800000">
            <a:off x="-18511" y="-18505"/>
            <a:ext cx="1035584" cy="781696"/>
          </a:xfrm>
          <a:custGeom>
            <a:avLst/>
            <a:gdLst/>
            <a:ahLst/>
            <a:cxnLst/>
            <a:rect l="l" t="t" r="r" b="b"/>
            <a:pathLst>
              <a:path w="32362" h="24428" extrusionOk="0">
                <a:moveTo>
                  <a:pt x="29097" y="0"/>
                </a:moveTo>
                <a:cubicBezTo>
                  <a:pt x="22303" y="0"/>
                  <a:pt x="15887" y="1710"/>
                  <a:pt x="10490" y="4948"/>
                </a:cubicBezTo>
                <a:lnTo>
                  <a:pt x="9681" y="5520"/>
                </a:lnTo>
                <a:cubicBezTo>
                  <a:pt x="3466" y="10009"/>
                  <a:pt x="1" y="17105"/>
                  <a:pt x="334" y="24427"/>
                </a:cubicBezTo>
                <a:lnTo>
                  <a:pt x="1072" y="24427"/>
                </a:lnTo>
                <a:cubicBezTo>
                  <a:pt x="751" y="17343"/>
                  <a:pt x="4097" y="10473"/>
                  <a:pt x="10109" y="6127"/>
                </a:cubicBezTo>
                <a:lnTo>
                  <a:pt x="10883" y="5579"/>
                </a:lnTo>
                <a:cubicBezTo>
                  <a:pt x="16177" y="2403"/>
                  <a:pt x="22484" y="740"/>
                  <a:pt x="29146" y="740"/>
                </a:cubicBezTo>
                <a:cubicBezTo>
                  <a:pt x="29376" y="740"/>
                  <a:pt x="29607" y="742"/>
                  <a:pt x="29838" y="746"/>
                </a:cubicBezTo>
                <a:cubicBezTo>
                  <a:pt x="30683" y="757"/>
                  <a:pt x="31529" y="805"/>
                  <a:pt x="32362" y="877"/>
                </a:cubicBezTo>
                <a:lnTo>
                  <a:pt x="32362" y="126"/>
                </a:lnTo>
                <a:cubicBezTo>
                  <a:pt x="31529" y="55"/>
                  <a:pt x="30695" y="19"/>
                  <a:pt x="29850" y="7"/>
                </a:cubicBezTo>
                <a:cubicBezTo>
                  <a:pt x="29598" y="3"/>
                  <a:pt x="29347" y="0"/>
                  <a:pt x="29097"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81"/>
          <p:cNvSpPr/>
          <p:nvPr/>
        </p:nvSpPr>
        <p:spPr>
          <a:xfrm flipH="1">
            <a:off x="7883248" y="4312558"/>
            <a:ext cx="1260754" cy="840179"/>
          </a:xfrm>
          <a:custGeom>
            <a:avLst/>
            <a:gdLst/>
            <a:ahLst/>
            <a:cxnLst/>
            <a:rect l="l" t="t" r="r" b="b"/>
            <a:pathLst>
              <a:path w="32766" h="21837" extrusionOk="0">
                <a:moveTo>
                  <a:pt x="0" y="0"/>
                </a:moveTo>
                <a:lnTo>
                  <a:pt x="0" y="822"/>
                </a:lnTo>
                <a:cubicBezTo>
                  <a:pt x="1226" y="1417"/>
                  <a:pt x="2405" y="2108"/>
                  <a:pt x="3489" y="2881"/>
                </a:cubicBezTo>
                <a:cubicBezTo>
                  <a:pt x="3239" y="2929"/>
                  <a:pt x="2988" y="2989"/>
                  <a:pt x="2750" y="3060"/>
                </a:cubicBezTo>
                <a:cubicBezTo>
                  <a:pt x="1762" y="3310"/>
                  <a:pt x="845" y="3655"/>
                  <a:pt x="0" y="4072"/>
                </a:cubicBezTo>
                <a:lnTo>
                  <a:pt x="0" y="4906"/>
                </a:lnTo>
                <a:cubicBezTo>
                  <a:pt x="893" y="4429"/>
                  <a:pt x="1869" y="4048"/>
                  <a:pt x="2929" y="3774"/>
                </a:cubicBezTo>
                <a:cubicBezTo>
                  <a:pt x="3369" y="3655"/>
                  <a:pt x="3822" y="3560"/>
                  <a:pt x="4286" y="3489"/>
                </a:cubicBezTo>
                <a:cubicBezTo>
                  <a:pt x="4489" y="3655"/>
                  <a:pt x="4691" y="3822"/>
                  <a:pt x="4893" y="4001"/>
                </a:cubicBezTo>
                <a:cubicBezTo>
                  <a:pt x="8573" y="7180"/>
                  <a:pt x="10287" y="11228"/>
                  <a:pt x="10013" y="16014"/>
                </a:cubicBezTo>
                <a:cubicBezTo>
                  <a:pt x="9870" y="18455"/>
                  <a:pt x="9120" y="20443"/>
                  <a:pt x="7870" y="21836"/>
                </a:cubicBezTo>
                <a:lnTo>
                  <a:pt x="8834" y="21836"/>
                </a:lnTo>
                <a:cubicBezTo>
                  <a:pt x="9954" y="20360"/>
                  <a:pt x="10620" y="18395"/>
                  <a:pt x="10751" y="16050"/>
                </a:cubicBezTo>
                <a:cubicBezTo>
                  <a:pt x="11049" y="11025"/>
                  <a:pt x="9239" y="6775"/>
                  <a:pt x="5382" y="3441"/>
                </a:cubicBezTo>
                <a:cubicBezTo>
                  <a:pt x="5346" y="3405"/>
                  <a:pt x="5322" y="3382"/>
                  <a:pt x="5286" y="3346"/>
                </a:cubicBezTo>
                <a:cubicBezTo>
                  <a:pt x="5909" y="3279"/>
                  <a:pt x="6543" y="3245"/>
                  <a:pt x="7187" y="3245"/>
                </a:cubicBezTo>
                <a:cubicBezTo>
                  <a:pt x="9623" y="3245"/>
                  <a:pt x="12190" y="3723"/>
                  <a:pt x="14704" y="4655"/>
                </a:cubicBezTo>
                <a:cubicBezTo>
                  <a:pt x="19181" y="6322"/>
                  <a:pt x="23360" y="9382"/>
                  <a:pt x="26777" y="13490"/>
                </a:cubicBezTo>
                <a:cubicBezTo>
                  <a:pt x="29194" y="16395"/>
                  <a:pt x="30837" y="19241"/>
                  <a:pt x="31956" y="21836"/>
                </a:cubicBezTo>
                <a:lnTo>
                  <a:pt x="32766" y="21836"/>
                </a:lnTo>
                <a:cubicBezTo>
                  <a:pt x="31611" y="19098"/>
                  <a:pt x="29897" y="16085"/>
                  <a:pt x="27361" y="13014"/>
                </a:cubicBezTo>
                <a:cubicBezTo>
                  <a:pt x="23848" y="8799"/>
                  <a:pt x="19562" y="5668"/>
                  <a:pt x="14966" y="3953"/>
                </a:cubicBezTo>
                <a:cubicBezTo>
                  <a:pt x="12368" y="2994"/>
                  <a:pt x="9718" y="2507"/>
                  <a:pt x="7195" y="2507"/>
                </a:cubicBezTo>
                <a:cubicBezTo>
                  <a:pt x="6273" y="2507"/>
                  <a:pt x="5368" y="2572"/>
                  <a:pt x="4489" y="2703"/>
                </a:cubicBezTo>
                <a:cubicBezTo>
                  <a:pt x="3119" y="1655"/>
                  <a:pt x="1607" y="762"/>
                  <a:pt x="0"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4"/>
        <p:cNvGrpSpPr/>
        <p:nvPr/>
      </p:nvGrpSpPr>
      <p:grpSpPr>
        <a:xfrm>
          <a:off x="0" y="0"/>
          <a:ext cx="0" cy="0"/>
          <a:chOff x="0" y="0"/>
          <a:chExt cx="0" cy="0"/>
        </a:xfrm>
      </p:grpSpPr>
      <p:sp>
        <p:nvSpPr>
          <p:cNvPr id="195" name="Google Shape;195;p64"/>
          <p:cNvSpPr txBox="1">
            <a:spLocks noGrp="1"/>
          </p:cNvSpPr>
          <p:nvPr>
            <p:ph type="title"/>
          </p:nvPr>
        </p:nvSpPr>
        <p:spPr>
          <a:xfrm>
            <a:off x="708662" y="1552980"/>
            <a:ext cx="4586700" cy="10743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3200"/>
              <a:buNone/>
              <a:defRPr sz="3000"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6" name="Google Shape;196;p64"/>
          <p:cNvSpPr txBox="1">
            <a:spLocks noGrp="1"/>
          </p:cNvSpPr>
          <p:nvPr>
            <p:ph type="body" idx="1"/>
          </p:nvPr>
        </p:nvSpPr>
        <p:spPr>
          <a:xfrm>
            <a:off x="708662" y="2691120"/>
            <a:ext cx="3695400" cy="899400"/>
          </a:xfrm>
          <a:prstGeom prst="rect">
            <a:avLst/>
          </a:prstGeom>
          <a:noFill/>
          <a:ln>
            <a:noFill/>
          </a:ln>
        </p:spPr>
        <p:txBody>
          <a:bodyPr spcFirstLastPara="1" wrap="square" lIns="91425" tIns="91425" rIns="91425" bIns="91425" anchor="ctr" anchorCtr="0">
            <a:normAutofit/>
          </a:bodyPr>
          <a:lstStyle>
            <a:lvl1pPr marL="457200" lvl="0" indent="-317500" algn="l">
              <a:lnSpc>
                <a:spcPct val="100000"/>
              </a:lnSpc>
              <a:spcBef>
                <a:spcPts val="0"/>
              </a:spcBef>
              <a:spcAft>
                <a:spcPts val="0"/>
              </a:spcAft>
              <a:buSzPts val="1400"/>
              <a:buChar char="●"/>
              <a:defRPr sz="1400">
                <a:solidFill>
                  <a:schemeClr val="accent1"/>
                </a:solidFill>
                <a:latin typeface="Nunito"/>
                <a:ea typeface="Nunito"/>
                <a:cs typeface="Nunito"/>
                <a:sym typeface="Nunito"/>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7" name="Google Shape;197;p64"/>
          <p:cNvSpPr/>
          <p:nvPr/>
        </p:nvSpPr>
        <p:spPr>
          <a:xfrm>
            <a:off x="8288393" y="1038708"/>
            <a:ext cx="249568" cy="249984"/>
          </a:xfrm>
          <a:custGeom>
            <a:avLst/>
            <a:gdLst/>
            <a:ahLst/>
            <a:cxnLst/>
            <a:rect l="l" t="t" r="r" b="b"/>
            <a:pathLst>
              <a:path w="7799" h="7812" extrusionOk="0">
                <a:moveTo>
                  <a:pt x="3893" y="751"/>
                </a:moveTo>
                <a:cubicBezTo>
                  <a:pt x="5632" y="751"/>
                  <a:pt x="7049" y="2168"/>
                  <a:pt x="7049" y="3906"/>
                </a:cubicBezTo>
                <a:cubicBezTo>
                  <a:pt x="7049" y="5644"/>
                  <a:pt x="5632" y="7061"/>
                  <a:pt x="3893" y="7061"/>
                </a:cubicBezTo>
                <a:cubicBezTo>
                  <a:pt x="2155" y="7061"/>
                  <a:pt x="738" y="5644"/>
                  <a:pt x="738" y="3906"/>
                </a:cubicBezTo>
                <a:cubicBezTo>
                  <a:pt x="738" y="2168"/>
                  <a:pt x="2155" y="751"/>
                  <a:pt x="3893" y="751"/>
                </a:cubicBezTo>
                <a:close/>
                <a:moveTo>
                  <a:pt x="3893" y="1"/>
                </a:moveTo>
                <a:cubicBezTo>
                  <a:pt x="1750" y="1"/>
                  <a:pt x="0" y="1751"/>
                  <a:pt x="0" y="3906"/>
                </a:cubicBezTo>
                <a:cubicBezTo>
                  <a:pt x="0" y="6061"/>
                  <a:pt x="1750" y="7811"/>
                  <a:pt x="3893" y="7811"/>
                </a:cubicBezTo>
                <a:cubicBezTo>
                  <a:pt x="6048" y="7811"/>
                  <a:pt x="7799" y="6061"/>
                  <a:pt x="7799" y="3906"/>
                </a:cubicBezTo>
                <a:cubicBezTo>
                  <a:pt x="7799" y="1751"/>
                  <a:pt x="6048" y="1"/>
                  <a:pt x="389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64"/>
          <p:cNvSpPr/>
          <p:nvPr/>
        </p:nvSpPr>
        <p:spPr>
          <a:xfrm>
            <a:off x="174357" y="883845"/>
            <a:ext cx="459136" cy="490752"/>
          </a:xfrm>
          <a:custGeom>
            <a:avLst/>
            <a:gdLst/>
            <a:ahLst/>
            <a:cxnLst/>
            <a:rect l="l" t="t" r="r" b="b"/>
            <a:pathLst>
              <a:path w="14348" h="15336" extrusionOk="0">
                <a:moveTo>
                  <a:pt x="7156" y="3191"/>
                </a:moveTo>
                <a:cubicBezTo>
                  <a:pt x="8001" y="5942"/>
                  <a:pt x="10061" y="7132"/>
                  <a:pt x="11680" y="7656"/>
                </a:cubicBezTo>
                <a:cubicBezTo>
                  <a:pt x="10061" y="8180"/>
                  <a:pt x="8001" y="9359"/>
                  <a:pt x="7156" y="12121"/>
                </a:cubicBezTo>
                <a:cubicBezTo>
                  <a:pt x="6323" y="9371"/>
                  <a:pt x="4263" y="8180"/>
                  <a:pt x="2632" y="7656"/>
                </a:cubicBezTo>
                <a:cubicBezTo>
                  <a:pt x="4263" y="7132"/>
                  <a:pt x="6323" y="5942"/>
                  <a:pt x="7156" y="3191"/>
                </a:cubicBezTo>
                <a:close/>
                <a:moveTo>
                  <a:pt x="7156" y="0"/>
                </a:moveTo>
                <a:cubicBezTo>
                  <a:pt x="6954" y="0"/>
                  <a:pt x="6787" y="179"/>
                  <a:pt x="6787" y="381"/>
                </a:cubicBezTo>
                <a:cubicBezTo>
                  <a:pt x="6787" y="7049"/>
                  <a:pt x="1036" y="7275"/>
                  <a:pt x="405" y="7275"/>
                </a:cubicBezTo>
                <a:cubicBezTo>
                  <a:pt x="322" y="7275"/>
                  <a:pt x="227" y="7311"/>
                  <a:pt x="167" y="7358"/>
                </a:cubicBezTo>
                <a:cubicBezTo>
                  <a:pt x="119" y="7394"/>
                  <a:pt x="84" y="7454"/>
                  <a:pt x="60" y="7477"/>
                </a:cubicBezTo>
                <a:cubicBezTo>
                  <a:pt x="0" y="7597"/>
                  <a:pt x="0" y="7739"/>
                  <a:pt x="60" y="7858"/>
                </a:cubicBezTo>
                <a:cubicBezTo>
                  <a:pt x="119" y="7978"/>
                  <a:pt x="262" y="8061"/>
                  <a:pt x="405" y="8061"/>
                </a:cubicBezTo>
                <a:lnTo>
                  <a:pt x="429" y="8061"/>
                </a:lnTo>
                <a:cubicBezTo>
                  <a:pt x="1096" y="8061"/>
                  <a:pt x="6811" y="8287"/>
                  <a:pt x="6811" y="14955"/>
                </a:cubicBezTo>
                <a:cubicBezTo>
                  <a:pt x="6811" y="15157"/>
                  <a:pt x="6989" y="15336"/>
                  <a:pt x="7192" y="15336"/>
                </a:cubicBezTo>
                <a:cubicBezTo>
                  <a:pt x="7394" y="15336"/>
                  <a:pt x="7561" y="15157"/>
                  <a:pt x="7561" y="14955"/>
                </a:cubicBezTo>
                <a:cubicBezTo>
                  <a:pt x="7561" y="8323"/>
                  <a:pt x="13276" y="8061"/>
                  <a:pt x="13943" y="8061"/>
                </a:cubicBezTo>
                <a:cubicBezTo>
                  <a:pt x="14085" y="8061"/>
                  <a:pt x="14205" y="7978"/>
                  <a:pt x="14288" y="7858"/>
                </a:cubicBezTo>
                <a:cubicBezTo>
                  <a:pt x="14347" y="7739"/>
                  <a:pt x="14347" y="7597"/>
                  <a:pt x="14264" y="7477"/>
                </a:cubicBezTo>
                <a:cubicBezTo>
                  <a:pt x="14205" y="7370"/>
                  <a:pt x="14062" y="7311"/>
                  <a:pt x="13943" y="7275"/>
                </a:cubicBezTo>
                <a:cubicBezTo>
                  <a:pt x="13276" y="7275"/>
                  <a:pt x="7537" y="7049"/>
                  <a:pt x="7537" y="381"/>
                </a:cubicBezTo>
                <a:cubicBezTo>
                  <a:pt x="7537" y="179"/>
                  <a:pt x="7358" y="0"/>
                  <a:pt x="715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64"/>
          <p:cNvSpPr/>
          <p:nvPr/>
        </p:nvSpPr>
        <p:spPr>
          <a:xfrm>
            <a:off x="250" y="3916295"/>
            <a:ext cx="807360" cy="1235232"/>
          </a:xfrm>
          <a:custGeom>
            <a:avLst/>
            <a:gdLst/>
            <a:ahLst/>
            <a:cxnLst/>
            <a:rect l="l" t="t" r="r" b="b"/>
            <a:pathLst>
              <a:path w="25230" h="38601" extrusionOk="0">
                <a:moveTo>
                  <a:pt x="0" y="0"/>
                </a:moveTo>
                <a:lnTo>
                  <a:pt x="0" y="857"/>
                </a:lnTo>
                <a:cubicBezTo>
                  <a:pt x="10799" y="7037"/>
                  <a:pt x="19181" y="18181"/>
                  <a:pt x="22991" y="31504"/>
                </a:cubicBezTo>
                <a:cubicBezTo>
                  <a:pt x="23670" y="33849"/>
                  <a:pt x="24158" y="36231"/>
                  <a:pt x="24479" y="38600"/>
                </a:cubicBezTo>
                <a:lnTo>
                  <a:pt x="25229" y="38600"/>
                </a:lnTo>
                <a:cubicBezTo>
                  <a:pt x="24908" y="36159"/>
                  <a:pt x="24396" y="33718"/>
                  <a:pt x="23705" y="31302"/>
                </a:cubicBezTo>
                <a:cubicBezTo>
                  <a:pt x="19800" y="17657"/>
                  <a:pt x="11168" y="6251"/>
                  <a:pt x="24" y="24"/>
                </a:cubicBezTo>
                <a:cubicBezTo>
                  <a:pt x="24" y="12"/>
                  <a:pt x="12" y="12"/>
                  <a:pt x="0"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64"/>
          <p:cNvSpPr/>
          <p:nvPr/>
        </p:nvSpPr>
        <p:spPr>
          <a:xfrm rot="-5400000">
            <a:off x="8304538" y="35125"/>
            <a:ext cx="893088" cy="804352"/>
          </a:xfrm>
          <a:custGeom>
            <a:avLst/>
            <a:gdLst/>
            <a:ahLst/>
            <a:cxnLst/>
            <a:rect l="l" t="t" r="r" b="b"/>
            <a:pathLst>
              <a:path w="27909" h="25136" extrusionOk="0">
                <a:moveTo>
                  <a:pt x="27909" y="1"/>
                </a:moveTo>
                <a:cubicBezTo>
                  <a:pt x="24373" y="1263"/>
                  <a:pt x="21206" y="3097"/>
                  <a:pt x="18598" y="5406"/>
                </a:cubicBezTo>
                <a:cubicBezTo>
                  <a:pt x="15765" y="7907"/>
                  <a:pt x="13669" y="10919"/>
                  <a:pt x="12550" y="14050"/>
                </a:cubicBezTo>
                <a:cubicBezTo>
                  <a:pt x="7573" y="16289"/>
                  <a:pt x="3239" y="20611"/>
                  <a:pt x="1" y="25135"/>
                </a:cubicBezTo>
                <a:lnTo>
                  <a:pt x="918" y="25135"/>
                </a:lnTo>
                <a:cubicBezTo>
                  <a:pt x="3906" y="21063"/>
                  <a:pt x="7799" y="17194"/>
                  <a:pt x="12240" y="15015"/>
                </a:cubicBezTo>
                <a:lnTo>
                  <a:pt x="12240" y="15015"/>
                </a:lnTo>
                <a:cubicBezTo>
                  <a:pt x="12169" y="15265"/>
                  <a:pt x="12109" y="15503"/>
                  <a:pt x="12050" y="15753"/>
                </a:cubicBezTo>
                <a:cubicBezTo>
                  <a:pt x="11216" y="19218"/>
                  <a:pt x="11657" y="22468"/>
                  <a:pt x="13252" y="25135"/>
                </a:cubicBezTo>
                <a:lnTo>
                  <a:pt x="14133" y="25135"/>
                </a:lnTo>
                <a:cubicBezTo>
                  <a:pt x="12455" y="22563"/>
                  <a:pt x="11955" y="19361"/>
                  <a:pt x="12776" y="15920"/>
                </a:cubicBezTo>
                <a:cubicBezTo>
                  <a:pt x="12871" y="15479"/>
                  <a:pt x="13002" y="15039"/>
                  <a:pt x="13145" y="14598"/>
                </a:cubicBezTo>
                <a:cubicBezTo>
                  <a:pt x="13395" y="14491"/>
                  <a:pt x="13645" y="14396"/>
                  <a:pt x="13895" y="14300"/>
                </a:cubicBezTo>
                <a:cubicBezTo>
                  <a:pt x="15756" y="13587"/>
                  <a:pt x="17588" y="13231"/>
                  <a:pt x="19385" y="13231"/>
                </a:cubicBezTo>
                <a:cubicBezTo>
                  <a:pt x="21970" y="13231"/>
                  <a:pt x="24481" y="13968"/>
                  <a:pt x="26897" y="15443"/>
                </a:cubicBezTo>
                <a:cubicBezTo>
                  <a:pt x="27254" y="15670"/>
                  <a:pt x="27588" y="15896"/>
                  <a:pt x="27909" y="16134"/>
                </a:cubicBezTo>
                <a:lnTo>
                  <a:pt x="27909" y="15217"/>
                </a:lnTo>
                <a:cubicBezTo>
                  <a:pt x="27707" y="15086"/>
                  <a:pt x="27492" y="14943"/>
                  <a:pt x="27278" y="14812"/>
                </a:cubicBezTo>
                <a:cubicBezTo>
                  <a:pt x="24738" y="13257"/>
                  <a:pt x="22094" y="12480"/>
                  <a:pt x="19374" y="12480"/>
                </a:cubicBezTo>
                <a:cubicBezTo>
                  <a:pt x="17490" y="12480"/>
                  <a:pt x="15570" y="12853"/>
                  <a:pt x="13622" y="13598"/>
                </a:cubicBezTo>
                <a:cubicBezTo>
                  <a:pt x="13586" y="13622"/>
                  <a:pt x="13538" y="13634"/>
                  <a:pt x="13502" y="13646"/>
                </a:cubicBezTo>
                <a:cubicBezTo>
                  <a:pt x="14622" y="10871"/>
                  <a:pt x="16550" y="8204"/>
                  <a:pt x="19086" y="5954"/>
                </a:cubicBezTo>
                <a:cubicBezTo>
                  <a:pt x="21563" y="3763"/>
                  <a:pt x="24563" y="2025"/>
                  <a:pt x="27909" y="799"/>
                </a:cubicBezTo>
                <a:lnTo>
                  <a:pt x="27909" y="1"/>
                </a:ln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329"/>
        <p:cNvGrpSpPr/>
        <p:nvPr/>
      </p:nvGrpSpPr>
      <p:grpSpPr>
        <a:xfrm>
          <a:off x="0" y="0"/>
          <a:ext cx="0" cy="0"/>
          <a:chOff x="0" y="0"/>
          <a:chExt cx="0" cy="0"/>
        </a:xfrm>
      </p:grpSpPr>
      <p:sp>
        <p:nvSpPr>
          <p:cNvPr id="330" name="Google Shape;330;p82"/>
          <p:cNvSpPr txBox="1">
            <a:spLocks noGrp="1"/>
          </p:cNvSpPr>
          <p:nvPr>
            <p:ph type="title"/>
          </p:nvPr>
        </p:nvSpPr>
        <p:spPr>
          <a:xfrm>
            <a:off x="1275636" y="1673400"/>
            <a:ext cx="2495400" cy="6543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500"/>
              <a:buNone/>
              <a:defRPr sz="3000"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1" name="Google Shape;331;p82"/>
          <p:cNvSpPr txBox="1">
            <a:spLocks noGrp="1"/>
          </p:cNvSpPr>
          <p:nvPr>
            <p:ph type="body" idx="1"/>
          </p:nvPr>
        </p:nvSpPr>
        <p:spPr>
          <a:xfrm>
            <a:off x="1275636" y="2359200"/>
            <a:ext cx="2495400" cy="1110900"/>
          </a:xfrm>
          <a:prstGeom prst="rect">
            <a:avLst/>
          </a:prstGeom>
          <a:noFill/>
          <a:ln>
            <a:noFill/>
          </a:ln>
        </p:spPr>
        <p:txBody>
          <a:bodyPr spcFirstLastPara="1" wrap="square" lIns="91425" tIns="91425" rIns="91425" bIns="91425" anchor="t" anchorCtr="0">
            <a:normAutofit/>
          </a:bodyPr>
          <a:lstStyle>
            <a:lvl1pPr marL="457200" lvl="0" indent="-317500" algn="l">
              <a:lnSpc>
                <a:spcPct val="100000"/>
              </a:lnSpc>
              <a:spcBef>
                <a:spcPts val="0"/>
              </a:spcBef>
              <a:spcAft>
                <a:spcPts val="0"/>
              </a:spcAft>
              <a:buSzPts val="1400"/>
              <a:buChar char="●"/>
              <a:defRPr sz="1400">
                <a:solidFill>
                  <a:schemeClr val="accent1"/>
                </a:solidFill>
                <a:latin typeface="Nunito"/>
                <a:ea typeface="Nunito"/>
                <a:cs typeface="Nunito"/>
                <a:sym typeface="Nunito"/>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32" name="Google Shape;332;p82"/>
          <p:cNvSpPr/>
          <p:nvPr/>
        </p:nvSpPr>
        <p:spPr>
          <a:xfrm>
            <a:off x="481260" y="3970482"/>
            <a:ext cx="249568" cy="249568"/>
          </a:xfrm>
          <a:custGeom>
            <a:avLst/>
            <a:gdLst/>
            <a:ahLst/>
            <a:cxnLst/>
            <a:rect l="l" t="t" r="r" b="b"/>
            <a:pathLst>
              <a:path w="7799" h="7799" extrusionOk="0">
                <a:moveTo>
                  <a:pt x="3894" y="738"/>
                </a:moveTo>
                <a:cubicBezTo>
                  <a:pt x="5644" y="738"/>
                  <a:pt x="7061" y="2155"/>
                  <a:pt x="7061" y="3893"/>
                </a:cubicBezTo>
                <a:cubicBezTo>
                  <a:pt x="7061" y="5644"/>
                  <a:pt x="5644" y="7049"/>
                  <a:pt x="3894" y="7049"/>
                </a:cubicBezTo>
                <a:cubicBezTo>
                  <a:pt x="2155" y="7049"/>
                  <a:pt x="738" y="5632"/>
                  <a:pt x="738" y="3893"/>
                </a:cubicBezTo>
                <a:cubicBezTo>
                  <a:pt x="738" y="2155"/>
                  <a:pt x="2155" y="738"/>
                  <a:pt x="3894" y="738"/>
                </a:cubicBezTo>
                <a:close/>
                <a:moveTo>
                  <a:pt x="3894" y="0"/>
                </a:moveTo>
                <a:cubicBezTo>
                  <a:pt x="1750" y="0"/>
                  <a:pt x="0" y="1750"/>
                  <a:pt x="0" y="3893"/>
                </a:cubicBezTo>
                <a:cubicBezTo>
                  <a:pt x="0" y="6048"/>
                  <a:pt x="1750" y="7799"/>
                  <a:pt x="3894" y="7799"/>
                </a:cubicBezTo>
                <a:cubicBezTo>
                  <a:pt x="6049" y="7799"/>
                  <a:pt x="7799" y="6048"/>
                  <a:pt x="7799" y="3893"/>
                </a:cubicBezTo>
                <a:cubicBezTo>
                  <a:pt x="7799" y="1750"/>
                  <a:pt x="6049" y="0"/>
                  <a:pt x="38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82"/>
          <p:cNvSpPr/>
          <p:nvPr/>
        </p:nvSpPr>
        <p:spPr>
          <a:xfrm>
            <a:off x="8262666" y="3914981"/>
            <a:ext cx="459136" cy="490752"/>
          </a:xfrm>
          <a:custGeom>
            <a:avLst/>
            <a:gdLst/>
            <a:ahLst/>
            <a:cxnLst/>
            <a:rect l="l" t="t" r="r" b="b"/>
            <a:pathLst>
              <a:path w="14348" h="15336" extrusionOk="0">
                <a:moveTo>
                  <a:pt x="7156" y="3192"/>
                </a:moveTo>
                <a:cubicBezTo>
                  <a:pt x="8001" y="5942"/>
                  <a:pt x="10049" y="7133"/>
                  <a:pt x="11680" y="7656"/>
                </a:cubicBezTo>
                <a:cubicBezTo>
                  <a:pt x="10049" y="8180"/>
                  <a:pt x="8001" y="9371"/>
                  <a:pt x="7156" y="12121"/>
                </a:cubicBezTo>
                <a:cubicBezTo>
                  <a:pt x="6310" y="9371"/>
                  <a:pt x="4251" y="8180"/>
                  <a:pt x="2631" y="7656"/>
                </a:cubicBezTo>
                <a:cubicBezTo>
                  <a:pt x="4251" y="7133"/>
                  <a:pt x="6310" y="5942"/>
                  <a:pt x="7156" y="3192"/>
                </a:cubicBezTo>
                <a:close/>
                <a:moveTo>
                  <a:pt x="7156" y="1"/>
                </a:moveTo>
                <a:cubicBezTo>
                  <a:pt x="6953" y="1"/>
                  <a:pt x="6775" y="179"/>
                  <a:pt x="6775" y="382"/>
                </a:cubicBezTo>
                <a:cubicBezTo>
                  <a:pt x="6775" y="7049"/>
                  <a:pt x="1036" y="7275"/>
                  <a:pt x="405" y="7275"/>
                </a:cubicBezTo>
                <a:cubicBezTo>
                  <a:pt x="310" y="7275"/>
                  <a:pt x="226" y="7311"/>
                  <a:pt x="167" y="7371"/>
                </a:cubicBezTo>
                <a:cubicBezTo>
                  <a:pt x="107" y="7394"/>
                  <a:pt x="83" y="7454"/>
                  <a:pt x="48" y="7478"/>
                </a:cubicBezTo>
                <a:cubicBezTo>
                  <a:pt x="0" y="7597"/>
                  <a:pt x="0" y="7740"/>
                  <a:pt x="48" y="7859"/>
                </a:cubicBezTo>
                <a:cubicBezTo>
                  <a:pt x="107" y="7978"/>
                  <a:pt x="250" y="8061"/>
                  <a:pt x="405" y="8061"/>
                </a:cubicBezTo>
                <a:lnTo>
                  <a:pt x="429" y="8061"/>
                </a:lnTo>
                <a:cubicBezTo>
                  <a:pt x="1095" y="8061"/>
                  <a:pt x="6810" y="8287"/>
                  <a:pt x="6810" y="14955"/>
                </a:cubicBezTo>
                <a:cubicBezTo>
                  <a:pt x="6810" y="15169"/>
                  <a:pt x="6977" y="15336"/>
                  <a:pt x="7179" y="15336"/>
                </a:cubicBezTo>
                <a:cubicBezTo>
                  <a:pt x="7382" y="15336"/>
                  <a:pt x="7560" y="15157"/>
                  <a:pt x="7560" y="14955"/>
                </a:cubicBezTo>
                <a:cubicBezTo>
                  <a:pt x="7560" y="8323"/>
                  <a:pt x="13275" y="8061"/>
                  <a:pt x="13942" y="8061"/>
                </a:cubicBezTo>
                <a:cubicBezTo>
                  <a:pt x="14085" y="8061"/>
                  <a:pt x="14192" y="7978"/>
                  <a:pt x="14288" y="7859"/>
                </a:cubicBezTo>
                <a:cubicBezTo>
                  <a:pt x="14347" y="7740"/>
                  <a:pt x="14347" y="7597"/>
                  <a:pt x="14252" y="7478"/>
                </a:cubicBezTo>
                <a:cubicBezTo>
                  <a:pt x="14204" y="7371"/>
                  <a:pt x="14049" y="7311"/>
                  <a:pt x="13942" y="7275"/>
                </a:cubicBezTo>
                <a:cubicBezTo>
                  <a:pt x="13275" y="7275"/>
                  <a:pt x="7537" y="7049"/>
                  <a:pt x="7537" y="382"/>
                </a:cubicBezTo>
                <a:cubicBezTo>
                  <a:pt x="7537" y="179"/>
                  <a:pt x="7358" y="1"/>
                  <a:pt x="715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82"/>
          <p:cNvSpPr/>
          <p:nvPr/>
        </p:nvSpPr>
        <p:spPr>
          <a:xfrm>
            <a:off x="8721812" y="3442929"/>
            <a:ext cx="249600" cy="249984"/>
          </a:xfrm>
          <a:custGeom>
            <a:avLst/>
            <a:gdLst/>
            <a:ahLst/>
            <a:cxnLst/>
            <a:rect l="l" t="t" r="r" b="b"/>
            <a:pathLst>
              <a:path w="7800" h="7812" extrusionOk="0">
                <a:moveTo>
                  <a:pt x="3894" y="751"/>
                </a:moveTo>
                <a:cubicBezTo>
                  <a:pt x="5644" y="751"/>
                  <a:pt x="7061" y="2168"/>
                  <a:pt x="7061" y="3906"/>
                </a:cubicBezTo>
                <a:cubicBezTo>
                  <a:pt x="7061" y="5644"/>
                  <a:pt x="5644" y="7061"/>
                  <a:pt x="3894" y="7061"/>
                </a:cubicBezTo>
                <a:cubicBezTo>
                  <a:pt x="2156" y="7061"/>
                  <a:pt x="739" y="5644"/>
                  <a:pt x="739" y="3906"/>
                </a:cubicBezTo>
                <a:cubicBezTo>
                  <a:pt x="739" y="2168"/>
                  <a:pt x="2156" y="751"/>
                  <a:pt x="3894" y="751"/>
                </a:cubicBezTo>
                <a:close/>
                <a:moveTo>
                  <a:pt x="3894" y="1"/>
                </a:moveTo>
                <a:cubicBezTo>
                  <a:pt x="1751" y="1"/>
                  <a:pt x="1" y="1751"/>
                  <a:pt x="1" y="3906"/>
                </a:cubicBezTo>
                <a:cubicBezTo>
                  <a:pt x="1" y="6061"/>
                  <a:pt x="1751" y="7811"/>
                  <a:pt x="3894" y="7811"/>
                </a:cubicBezTo>
                <a:cubicBezTo>
                  <a:pt x="6049" y="7811"/>
                  <a:pt x="7799" y="6061"/>
                  <a:pt x="7799" y="3906"/>
                </a:cubicBezTo>
                <a:cubicBezTo>
                  <a:pt x="7799" y="1751"/>
                  <a:pt x="6049" y="1"/>
                  <a:pt x="389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82"/>
          <p:cNvSpPr/>
          <p:nvPr/>
        </p:nvSpPr>
        <p:spPr>
          <a:xfrm>
            <a:off x="250" y="4287457"/>
            <a:ext cx="830208" cy="873312"/>
          </a:xfrm>
          <a:custGeom>
            <a:avLst/>
            <a:gdLst/>
            <a:ahLst/>
            <a:cxnLst/>
            <a:rect l="l" t="t" r="r" b="b"/>
            <a:pathLst>
              <a:path w="25944" h="27291" extrusionOk="0">
                <a:moveTo>
                  <a:pt x="0" y="1"/>
                </a:moveTo>
                <a:lnTo>
                  <a:pt x="0" y="811"/>
                </a:lnTo>
                <a:cubicBezTo>
                  <a:pt x="1381" y="1382"/>
                  <a:pt x="2727" y="2037"/>
                  <a:pt x="4036" y="2775"/>
                </a:cubicBezTo>
                <a:cubicBezTo>
                  <a:pt x="13228" y="7919"/>
                  <a:pt x="20693" y="16658"/>
                  <a:pt x="25146" y="27290"/>
                </a:cubicBezTo>
                <a:lnTo>
                  <a:pt x="25944" y="27290"/>
                </a:lnTo>
                <a:cubicBezTo>
                  <a:pt x="21455" y="16384"/>
                  <a:pt x="13823" y="7395"/>
                  <a:pt x="4393" y="2120"/>
                </a:cubicBezTo>
                <a:cubicBezTo>
                  <a:pt x="2977" y="1323"/>
                  <a:pt x="1500" y="620"/>
                  <a:pt x="0"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82"/>
          <p:cNvSpPr/>
          <p:nvPr/>
        </p:nvSpPr>
        <p:spPr>
          <a:xfrm rot="-5400000">
            <a:off x="8273616" y="83323"/>
            <a:ext cx="1035584" cy="781696"/>
          </a:xfrm>
          <a:custGeom>
            <a:avLst/>
            <a:gdLst/>
            <a:ahLst/>
            <a:cxnLst/>
            <a:rect l="l" t="t" r="r" b="b"/>
            <a:pathLst>
              <a:path w="32362" h="24428" extrusionOk="0">
                <a:moveTo>
                  <a:pt x="29097" y="0"/>
                </a:moveTo>
                <a:cubicBezTo>
                  <a:pt x="22303" y="0"/>
                  <a:pt x="15887" y="1710"/>
                  <a:pt x="10490" y="4948"/>
                </a:cubicBezTo>
                <a:lnTo>
                  <a:pt x="9681" y="5520"/>
                </a:lnTo>
                <a:cubicBezTo>
                  <a:pt x="3466" y="10009"/>
                  <a:pt x="1" y="17105"/>
                  <a:pt x="334" y="24427"/>
                </a:cubicBezTo>
                <a:lnTo>
                  <a:pt x="1072" y="24427"/>
                </a:lnTo>
                <a:cubicBezTo>
                  <a:pt x="751" y="17343"/>
                  <a:pt x="4097" y="10473"/>
                  <a:pt x="10109" y="6127"/>
                </a:cubicBezTo>
                <a:lnTo>
                  <a:pt x="10883" y="5579"/>
                </a:lnTo>
                <a:cubicBezTo>
                  <a:pt x="16177" y="2403"/>
                  <a:pt x="22484" y="740"/>
                  <a:pt x="29146" y="740"/>
                </a:cubicBezTo>
                <a:cubicBezTo>
                  <a:pt x="29376" y="740"/>
                  <a:pt x="29607" y="742"/>
                  <a:pt x="29838" y="746"/>
                </a:cubicBezTo>
                <a:cubicBezTo>
                  <a:pt x="30683" y="757"/>
                  <a:pt x="31529" y="805"/>
                  <a:pt x="32362" y="877"/>
                </a:cubicBezTo>
                <a:lnTo>
                  <a:pt x="32362" y="126"/>
                </a:lnTo>
                <a:cubicBezTo>
                  <a:pt x="31529" y="55"/>
                  <a:pt x="30695" y="19"/>
                  <a:pt x="29850" y="7"/>
                </a:cubicBezTo>
                <a:cubicBezTo>
                  <a:pt x="29598" y="3"/>
                  <a:pt x="29347" y="0"/>
                  <a:pt x="2909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_15">
    <p:spTree>
      <p:nvGrpSpPr>
        <p:cNvPr id="1" name="Shape 337"/>
        <p:cNvGrpSpPr/>
        <p:nvPr/>
      </p:nvGrpSpPr>
      <p:grpSpPr>
        <a:xfrm>
          <a:off x="0" y="0"/>
          <a:ext cx="0" cy="0"/>
          <a:chOff x="0" y="0"/>
          <a:chExt cx="0" cy="0"/>
        </a:xfrm>
      </p:grpSpPr>
      <p:sp>
        <p:nvSpPr>
          <p:cNvPr id="338" name="Google Shape;338;p83"/>
          <p:cNvSpPr txBox="1">
            <a:spLocks noGrp="1"/>
          </p:cNvSpPr>
          <p:nvPr>
            <p:ph type="title"/>
          </p:nvPr>
        </p:nvSpPr>
        <p:spPr>
          <a:xfrm>
            <a:off x="731550" y="457200"/>
            <a:ext cx="76809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500"/>
              <a:buNone/>
              <a:defRPr sz="3000"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9" name="Google Shape;339;p83"/>
          <p:cNvSpPr txBox="1">
            <a:spLocks noGrp="1"/>
          </p:cNvSpPr>
          <p:nvPr>
            <p:ph type="body" idx="1"/>
          </p:nvPr>
        </p:nvSpPr>
        <p:spPr>
          <a:xfrm>
            <a:off x="1904850" y="4165378"/>
            <a:ext cx="5334300" cy="596400"/>
          </a:xfrm>
          <a:prstGeom prst="rect">
            <a:avLst/>
          </a:prstGeom>
          <a:noFill/>
          <a:ln>
            <a:noFill/>
          </a:ln>
        </p:spPr>
        <p:txBody>
          <a:bodyPr spcFirstLastPara="1" wrap="square" lIns="91425" tIns="91425" rIns="91425" bIns="91425" anchor="t" anchorCtr="0">
            <a:normAutofit/>
          </a:bodyPr>
          <a:lstStyle>
            <a:lvl1pPr marL="457200" lvl="0" indent="-317500" algn="ctr">
              <a:lnSpc>
                <a:spcPct val="100000"/>
              </a:lnSpc>
              <a:spcBef>
                <a:spcPts val="0"/>
              </a:spcBef>
              <a:spcAft>
                <a:spcPts val="0"/>
              </a:spcAft>
              <a:buSzPts val="1400"/>
              <a:buChar char="●"/>
              <a:defRPr sz="1400">
                <a:solidFill>
                  <a:schemeClr val="accent1"/>
                </a:solidFill>
                <a:latin typeface="Nunito"/>
                <a:ea typeface="Nunito"/>
                <a:cs typeface="Nunito"/>
                <a:sym typeface="Nunito"/>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40" name="Google Shape;340;p83"/>
          <p:cNvSpPr/>
          <p:nvPr/>
        </p:nvSpPr>
        <p:spPr>
          <a:xfrm>
            <a:off x="8733530" y="3646634"/>
            <a:ext cx="249568" cy="249984"/>
          </a:xfrm>
          <a:custGeom>
            <a:avLst/>
            <a:gdLst/>
            <a:ahLst/>
            <a:cxnLst/>
            <a:rect l="l" t="t" r="r" b="b"/>
            <a:pathLst>
              <a:path w="7799" h="7812" extrusionOk="0">
                <a:moveTo>
                  <a:pt x="3893" y="751"/>
                </a:moveTo>
                <a:cubicBezTo>
                  <a:pt x="5632" y="751"/>
                  <a:pt x="7049" y="2168"/>
                  <a:pt x="7049" y="3906"/>
                </a:cubicBezTo>
                <a:cubicBezTo>
                  <a:pt x="7049" y="5644"/>
                  <a:pt x="5632" y="7061"/>
                  <a:pt x="3893" y="7061"/>
                </a:cubicBezTo>
                <a:cubicBezTo>
                  <a:pt x="2155" y="7061"/>
                  <a:pt x="738" y="5644"/>
                  <a:pt x="738" y="3906"/>
                </a:cubicBezTo>
                <a:cubicBezTo>
                  <a:pt x="738" y="2168"/>
                  <a:pt x="2155" y="751"/>
                  <a:pt x="3893" y="751"/>
                </a:cubicBezTo>
                <a:close/>
                <a:moveTo>
                  <a:pt x="3893" y="1"/>
                </a:moveTo>
                <a:cubicBezTo>
                  <a:pt x="1750" y="1"/>
                  <a:pt x="0" y="1751"/>
                  <a:pt x="0" y="3906"/>
                </a:cubicBezTo>
                <a:cubicBezTo>
                  <a:pt x="0" y="6061"/>
                  <a:pt x="1750" y="7811"/>
                  <a:pt x="3893" y="7811"/>
                </a:cubicBezTo>
                <a:cubicBezTo>
                  <a:pt x="6048" y="7811"/>
                  <a:pt x="7799" y="6061"/>
                  <a:pt x="7799" y="3906"/>
                </a:cubicBezTo>
                <a:cubicBezTo>
                  <a:pt x="7799" y="1751"/>
                  <a:pt x="6048" y="1"/>
                  <a:pt x="389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83"/>
          <p:cNvSpPr/>
          <p:nvPr/>
        </p:nvSpPr>
        <p:spPr>
          <a:xfrm>
            <a:off x="47482" y="1214346"/>
            <a:ext cx="459136" cy="490752"/>
          </a:xfrm>
          <a:custGeom>
            <a:avLst/>
            <a:gdLst/>
            <a:ahLst/>
            <a:cxnLst/>
            <a:rect l="l" t="t" r="r" b="b"/>
            <a:pathLst>
              <a:path w="14348" h="15336" extrusionOk="0">
                <a:moveTo>
                  <a:pt x="7156" y="3191"/>
                </a:moveTo>
                <a:cubicBezTo>
                  <a:pt x="8001" y="5942"/>
                  <a:pt x="10061" y="7132"/>
                  <a:pt x="11680" y="7656"/>
                </a:cubicBezTo>
                <a:cubicBezTo>
                  <a:pt x="10061" y="8180"/>
                  <a:pt x="8001" y="9359"/>
                  <a:pt x="7156" y="12121"/>
                </a:cubicBezTo>
                <a:cubicBezTo>
                  <a:pt x="6323" y="9371"/>
                  <a:pt x="4263" y="8180"/>
                  <a:pt x="2632" y="7656"/>
                </a:cubicBezTo>
                <a:cubicBezTo>
                  <a:pt x="4263" y="7132"/>
                  <a:pt x="6323" y="5942"/>
                  <a:pt x="7156" y="3191"/>
                </a:cubicBezTo>
                <a:close/>
                <a:moveTo>
                  <a:pt x="7156" y="0"/>
                </a:moveTo>
                <a:cubicBezTo>
                  <a:pt x="6954" y="0"/>
                  <a:pt x="6787" y="179"/>
                  <a:pt x="6787" y="381"/>
                </a:cubicBezTo>
                <a:cubicBezTo>
                  <a:pt x="6787" y="7049"/>
                  <a:pt x="1036" y="7275"/>
                  <a:pt x="405" y="7275"/>
                </a:cubicBezTo>
                <a:cubicBezTo>
                  <a:pt x="322" y="7275"/>
                  <a:pt x="227" y="7311"/>
                  <a:pt x="167" y="7358"/>
                </a:cubicBezTo>
                <a:cubicBezTo>
                  <a:pt x="119" y="7394"/>
                  <a:pt x="84" y="7454"/>
                  <a:pt x="60" y="7477"/>
                </a:cubicBezTo>
                <a:cubicBezTo>
                  <a:pt x="0" y="7597"/>
                  <a:pt x="0" y="7739"/>
                  <a:pt x="60" y="7858"/>
                </a:cubicBezTo>
                <a:cubicBezTo>
                  <a:pt x="119" y="7978"/>
                  <a:pt x="262" y="8061"/>
                  <a:pt x="405" y="8061"/>
                </a:cubicBezTo>
                <a:lnTo>
                  <a:pt x="429" y="8061"/>
                </a:lnTo>
                <a:cubicBezTo>
                  <a:pt x="1096" y="8061"/>
                  <a:pt x="6811" y="8287"/>
                  <a:pt x="6811" y="14955"/>
                </a:cubicBezTo>
                <a:cubicBezTo>
                  <a:pt x="6811" y="15157"/>
                  <a:pt x="6989" y="15336"/>
                  <a:pt x="7192" y="15336"/>
                </a:cubicBezTo>
                <a:cubicBezTo>
                  <a:pt x="7394" y="15336"/>
                  <a:pt x="7561" y="15157"/>
                  <a:pt x="7561" y="14955"/>
                </a:cubicBezTo>
                <a:cubicBezTo>
                  <a:pt x="7561" y="8323"/>
                  <a:pt x="13276" y="8061"/>
                  <a:pt x="13943" y="8061"/>
                </a:cubicBezTo>
                <a:cubicBezTo>
                  <a:pt x="14085" y="8061"/>
                  <a:pt x="14205" y="7978"/>
                  <a:pt x="14288" y="7858"/>
                </a:cubicBezTo>
                <a:cubicBezTo>
                  <a:pt x="14347" y="7739"/>
                  <a:pt x="14347" y="7597"/>
                  <a:pt x="14264" y="7477"/>
                </a:cubicBezTo>
                <a:cubicBezTo>
                  <a:pt x="14205" y="7370"/>
                  <a:pt x="14062" y="7311"/>
                  <a:pt x="13943" y="7275"/>
                </a:cubicBezTo>
                <a:cubicBezTo>
                  <a:pt x="13276" y="7275"/>
                  <a:pt x="7537" y="7049"/>
                  <a:pt x="7537" y="381"/>
                </a:cubicBezTo>
                <a:cubicBezTo>
                  <a:pt x="7537" y="179"/>
                  <a:pt x="7358" y="0"/>
                  <a:pt x="715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83"/>
          <p:cNvSpPr/>
          <p:nvPr/>
        </p:nvSpPr>
        <p:spPr>
          <a:xfrm>
            <a:off x="250" y="3925546"/>
            <a:ext cx="807360" cy="1235232"/>
          </a:xfrm>
          <a:custGeom>
            <a:avLst/>
            <a:gdLst/>
            <a:ahLst/>
            <a:cxnLst/>
            <a:rect l="l" t="t" r="r" b="b"/>
            <a:pathLst>
              <a:path w="25230" h="38601" extrusionOk="0">
                <a:moveTo>
                  <a:pt x="0" y="0"/>
                </a:moveTo>
                <a:lnTo>
                  <a:pt x="0" y="857"/>
                </a:lnTo>
                <a:cubicBezTo>
                  <a:pt x="10799" y="7037"/>
                  <a:pt x="19181" y="18181"/>
                  <a:pt x="22991" y="31504"/>
                </a:cubicBezTo>
                <a:cubicBezTo>
                  <a:pt x="23670" y="33849"/>
                  <a:pt x="24158" y="36231"/>
                  <a:pt x="24479" y="38600"/>
                </a:cubicBezTo>
                <a:lnTo>
                  <a:pt x="25229" y="38600"/>
                </a:lnTo>
                <a:cubicBezTo>
                  <a:pt x="24908" y="36159"/>
                  <a:pt x="24396" y="33718"/>
                  <a:pt x="23705" y="31302"/>
                </a:cubicBezTo>
                <a:cubicBezTo>
                  <a:pt x="19800" y="17657"/>
                  <a:pt x="11168" y="6251"/>
                  <a:pt x="24" y="24"/>
                </a:cubicBezTo>
                <a:cubicBezTo>
                  <a:pt x="24" y="12"/>
                  <a:pt x="12" y="12"/>
                  <a:pt x="0"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83"/>
          <p:cNvSpPr/>
          <p:nvPr/>
        </p:nvSpPr>
        <p:spPr>
          <a:xfrm>
            <a:off x="8251162" y="4356426"/>
            <a:ext cx="893088" cy="804352"/>
          </a:xfrm>
          <a:custGeom>
            <a:avLst/>
            <a:gdLst/>
            <a:ahLst/>
            <a:cxnLst/>
            <a:rect l="l" t="t" r="r" b="b"/>
            <a:pathLst>
              <a:path w="27909" h="25136" extrusionOk="0">
                <a:moveTo>
                  <a:pt x="27909" y="1"/>
                </a:moveTo>
                <a:cubicBezTo>
                  <a:pt x="24373" y="1263"/>
                  <a:pt x="21206" y="3097"/>
                  <a:pt x="18598" y="5406"/>
                </a:cubicBezTo>
                <a:cubicBezTo>
                  <a:pt x="15765" y="7907"/>
                  <a:pt x="13669" y="10919"/>
                  <a:pt x="12550" y="14050"/>
                </a:cubicBezTo>
                <a:cubicBezTo>
                  <a:pt x="7573" y="16289"/>
                  <a:pt x="3239" y="20611"/>
                  <a:pt x="1" y="25135"/>
                </a:cubicBezTo>
                <a:lnTo>
                  <a:pt x="918" y="25135"/>
                </a:lnTo>
                <a:cubicBezTo>
                  <a:pt x="3906" y="21063"/>
                  <a:pt x="7799" y="17194"/>
                  <a:pt x="12240" y="15015"/>
                </a:cubicBezTo>
                <a:lnTo>
                  <a:pt x="12240" y="15015"/>
                </a:lnTo>
                <a:cubicBezTo>
                  <a:pt x="12169" y="15265"/>
                  <a:pt x="12109" y="15503"/>
                  <a:pt x="12050" y="15753"/>
                </a:cubicBezTo>
                <a:cubicBezTo>
                  <a:pt x="11216" y="19218"/>
                  <a:pt x="11657" y="22468"/>
                  <a:pt x="13252" y="25135"/>
                </a:cubicBezTo>
                <a:lnTo>
                  <a:pt x="14133" y="25135"/>
                </a:lnTo>
                <a:cubicBezTo>
                  <a:pt x="12455" y="22563"/>
                  <a:pt x="11955" y="19361"/>
                  <a:pt x="12776" y="15920"/>
                </a:cubicBezTo>
                <a:cubicBezTo>
                  <a:pt x="12871" y="15479"/>
                  <a:pt x="13002" y="15039"/>
                  <a:pt x="13145" y="14598"/>
                </a:cubicBezTo>
                <a:cubicBezTo>
                  <a:pt x="13395" y="14491"/>
                  <a:pt x="13645" y="14396"/>
                  <a:pt x="13895" y="14300"/>
                </a:cubicBezTo>
                <a:cubicBezTo>
                  <a:pt x="15756" y="13587"/>
                  <a:pt x="17588" y="13231"/>
                  <a:pt x="19385" y="13231"/>
                </a:cubicBezTo>
                <a:cubicBezTo>
                  <a:pt x="21970" y="13231"/>
                  <a:pt x="24481" y="13968"/>
                  <a:pt x="26897" y="15443"/>
                </a:cubicBezTo>
                <a:cubicBezTo>
                  <a:pt x="27254" y="15670"/>
                  <a:pt x="27588" y="15896"/>
                  <a:pt x="27909" y="16134"/>
                </a:cubicBezTo>
                <a:lnTo>
                  <a:pt x="27909" y="15217"/>
                </a:lnTo>
                <a:cubicBezTo>
                  <a:pt x="27707" y="15086"/>
                  <a:pt x="27492" y="14943"/>
                  <a:pt x="27278" y="14812"/>
                </a:cubicBezTo>
                <a:cubicBezTo>
                  <a:pt x="24738" y="13257"/>
                  <a:pt x="22094" y="12480"/>
                  <a:pt x="19374" y="12480"/>
                </a:cubicBezTo>
                <a:cubicBezTo>
                  <a:pt x="17490" y="12480"/>
                  <a:pt x="15570" y="12853"/>
                  <a:pt x="13622" y="13598"/>
                </a:cubicBezTo>
                <a:cubicBezTo>
                  <a:pt x="13586" y="13622"/>
                  <a:pt x="13538" y="13634"/>
                  <a:pt x="13502" y="13646"/>
                </a:cubicBezTo>
                <a:cubicBezTo>
                  <a:pt x="14622" y="10871"/>
                  <a:pt x="16550" y="8204"/>
                  <a:pt x="19086" y="5954"/>
                </a:cubicBezTo>
                <a:cubicBezTo>
                  <a:pt x="21563" y="3763"/>
                  <a:pt x="24563" y="2025"/>
                  <a:pt x="27909" y="799"/>
                </a:cubicBezTo>
                <a:lnTo>
                  <a:pt x="27909" y="1"/>
                </a:ln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CUSTOM_16">
    <p:spTree>
      <p:nvGrpSpPr>
        <p:cNvPr id="1" name="Shape 344"/>
        <p:cNvGrpSpPr/>
        <p:nvPr/>
      </p:nvGrpSpPr>
      <p:grpSpPr>
        <a:xfrm>
          <a:off x="0" y="0"/>
          <a:ext cx="0" cy="0"/>
          <a:chOff x="0" y="0"/>
          <a:chExt cx="0" cy="0"/>
        </a:xfrm>
      </p:grpSpPr>
      <p:sp>
        <p:nvSpPr>
          <p:cNvPr id="345" name="Google Shape;345;p84"/>
          <p:cNvSpPr txBox="1">
            <a:spLocks noGrp="1"/>
          </p:cNvSpPr>
          <p:nvPr>
            <p:ph type="title"/>
          </p:nvPr>
        </p:nvSpPr>
        <p:spPr>
          <a:xfrm>
            <a:off x="5020279" y="1681903"/>
            <a:ext cx="2489700" cy="6543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500"/>
              <a:buNone/>
              <a:defRPr sz="3000"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46" name="Google Shape;346;p84"/>
          <p:cNvSpPr txBox="1">
            <a:spLocks noGrp="1"/>
          </p:cNvSpPr>
          <p:nvPr>
            <p:ph type="body" idx="1"/>
          </p:nvPr>
        </p:nvSpPr>
        <p:spPr>
          <a:xfrm>
            <a:off x="5020275" y="2368300"/>
            <a:ext cx="2577300" cy="1063800"/>
          </a:xfrm>
          <a:prstGeom prst="rect">
            <a:avLst/>
          </a:prstGeom>
          <a:noFill/>
          <a:ln>
            <a:noFill/>
          </a:ln>
        </p:spPr>
        <p:txBody>
          <a:bodyPr spcFirstLastPara="1" wrap="square" lIns="91425" tIns="91425" rIns="91425" bIns="91425" anchor="ctr" anchorCtr="0">
            <a:normAutofit/>
          </a:bodyPr>
          <a:lstStyle>
            <a:lvl1pPr marL="457200" lvl="0" indent="-317500" algn="l">
              <a:lnSpc>
                <a:spcPct val="100000"/>
              </a:lnSpc>
              <a:spcBef>
                <a:spcPts val="0"/>
              </a:spcBef>
              <a:spcAft>
                <a:spcPts val="0"/>
              </a:spcAft>
              <a:buSzPts val="1400"/>
              <a:buChar char="●"/>
              <a:defRPr sz="1400">
                <a:solidFill>
                  <a:schemeClr val="accent1"/>
                </a:solidFill>
                <a:latin typeface="Nunito"/>
                <a:ea typeface="Nunito"/>
                <a:cs typeface="Nunito"/>
                <a:sym typeface="Nunito"/>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47" name="Google Shape;347;p84"/>
          <p:cNvSpPr/>
          <p:nvPr/>
        </p:nvSpPr>
        <p:spPr>
          <a:xfrm>
            <a:off x="229137" y="4413624"/>
            <a:ext cx="249600" cy="249600"/>
          </a:xfrm>
          <a:custGeom>
            <a:avLst/>
            <a:gdLst/>
            <a:ahLst/>
            <a:cxnLst/>
            <a:rect l="l" t="t" r="r" b="b"/>
            <a:pathLst>
              <a:path w="7800" h="7800" extrusionOk="0">
                <a:moveTo>
                  <a:pt x="3894" y="751"/>
                </a:moveTo>
                <a:cubicBezTo>
                  <a:pt x="5632" y="751"/>
                  <a:pt x="7049" y="2168"/>
                  <a:pt x="7049" y="3906"/>
                </a:cubicBezTo>
                <a:cubicBezTo>
                  <a:pt x="7049" y="5644"/>
                  <a:pt x="5632" y="7061"/>
                  <a:pt x="3894" y="7061"/>
                </a:cubicBezTo>
                <a:cubicBezTo>
                  <a:pt x="2156" y="7061"/>
                  <a:pt x="739" y="5644"/>
                  <a:pt x="739" y="3906"/>
                </a:cubicBezTo>
                <a:cubicBezTo>
                  <a:pt x="739" y="2168"/>
                  <a:pt x="2156" y="751"/>
                  <a:pt x="3894" y="751"/>
                </a:cubicBezTo>
                <a:close/>
                <a:moveTo>
                  <a:pt x="3894" y="1"/>
                </a:moveTo>
                <a:cubicBezTo>
                  <a:pt x="1739" y="1"/>
                  <a:pt x="1" y="1751"/>
                  <a:pt x="1" y="3906"/>
                </a:cubicBezTo>
                <a:cubicBezTo>
                  <a:pt x="1" y="6049"/>
                  <a:pt x="1751" y="7799"/>
                  <a:pt x="3894" y="7799"/>
                </a:cubicBezTo>
                <a:cubicBezTo>
                  <a:pt x="6049" y="7799"/>
                  <a:pt x="7799" y="6049"/>
                  <a:pt x="7799" y="3906"/>
                </a:cubicBezTo>
                <a:cubicBezTo>
                  <a:pt x="7799" y="1751"/>
                  <a:pt x="6049" y="1"/>
                  <a:pt x="389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84"/>
          <p:cNvSpPr/>
          <p:nvPr/>
        </p:nvSpPr>
        <p:spPr>
          <a:xfrm>
            <a:off x="8376890" y="750676"/>
            <a:ext cx="459520" cy="490784"/>
          </a:xfrm>
          <a:custGeom>
            <a:avLst/>
            <a:gdLst/>
            <a:ahLst/>
            <a:cxnLst/>
            <a:rect l="l" t="t" r="r" b="b"/>
            <a:pathLst>
              <a:path w="14360" h="15337" extrusionOk="0">
                <a:moveTo>
                  <a:pt x="7168" y="3192"/>
                </a:moveTo>
                <a:cubicBezTo>
                  <a:pt x="8002" y="5942"/>
                  <a:pt x="10062" y="7133"/>
                  <a:pt x="11693" y="7657"/>
                </a:cubicBezTo>
                <a:cubicBezTo>
                  <a:pt x="10062" y="8180"/>
                  <a:pt x="8002" y="9371"/>
                  <a:pt x="7168" y="12121"/>
                </a:cubicBezTo>
                <a:cubicBezTo>
                  <a:pt x="6323" y="9371"/>
                  <a:pt x="4263" y="8180"/>
                  <a:pt x="2644" y="7657"/>
                </a:cubicBezTo>
                <a:cubicBezTo>
                  <a:pt x="4263" y="7133"/>
                  <a:pt x="6323" y="5942"/>
                  <a:pt x="7168" y="3192"/>
                </a:cubicBezTo>
                <a:close/>
                <a:moveTo>
                  <a:pt x="7168" y="1"/>
                </a:moveTo>
                <a:cubicBezTo>
                  <a:pt x="6966" y="1"/>
                  <a:pt x="6787" y="179"/>
                  <a:pt x="6787" y="382"/>
                </a:cubicBezTo>
                <a:cubicBezTo>
                  <a:pt x="6787" y="7049"/>
                  <a:pt x="1049" y="7276"/>
                  <a:pt x="418" y="7276"/>
                </a:cubicBezTo>
                <a:cubicBezTo>
                  <a:pt x="322" y="7276"/>
                  <a:pt x="239" y="7311"/>
                  <a:pt x="179" y="7371"/>
                </a:cubicBezTo>
                <a:cubicBezTo>
                  <a:pt x="120" y="7395"/>
                  <a:pt x="96" y="7454"/>
                  <a:pt x="60" y="7478"/>
                </a:cubicBezTo>
                <a:cubicBezTo>
                  <a:pt x="1" y="7597"/>
                  <a:pt x="1" y="7740"/>
                  <a:pt x="60" y="7859"/>
                </a:cubicBezTo>
                <a:cubicBezTo>
                  <a:pt x="120" y="7978"/>
                  <a:pt x="263" y="8061"/>
                  <a:pt x="418" y="8061"/>
                </a:cubicBezTo>
                <a:lnTo>
                  <a:pt x="441" y="8061"/>
                </a:lnTo>
                <a:cubicBezTo>
                  <a:pt x="1108" y="8061"/>
                  <a:pt x="6823" y="8288"/>
                  <a:pt x="6823" y="14955"/>
                </a:cubicBezTo>
                <a:cubicBezTo>
                  <a:pt x="6823" y="15157"/>
                  <a:pt x="6990" y="15336"/>
                  <a:pt x="7192" y="15336"/>
                </a:cubicBezTo>
                <a:cubicBezTo>
                  <a:pt x="7395" y="15336"/>
                  <a:pt x="7573" y="15157"/>
                  <a:pt x="7573" y="14955"/>
                </a:cubicBezTo>
                <a:cubicBezTo>
                  <a:pt x="7573" y="8323"/>
                  <a:pt x="13276" y="8061"/>
                  <a:pt x="13943" y="8061"/>
                </a:cubicBezTo>
                <a:cubicBezTo>
                  <a:pt x="14098" y="8061"/>
                  <a:pt x="14205" y="7978"/>
                  <a:pt x="14300" y="7859"/>
                </a:cubicBezTo>
                <a:cubicBezTo>
                  <a:pt x="14360" y="7740"/>
                  <a:pt x="14360" y="7597"/>
                  <a:pt x="14265" y="7478"/>
                </a:cubicBezTo>
                <a:cubicBezTo>
                  <a:pt x="14205" y="7371"/>
                  <a:pt x="14062" y="7311"/>
                  <a:pt x="13955" y="7276"/>
                </a:cubicBezTo>
                <a:cubicBezTo>
                  <a:pt x="13288" y="7276"/>
                  <a:pt x="7537" y="7049"/>
                  <a:pt x="7537" y="382"/>
                </a:cubicBezTo>
                <a:cubicBezTo>
                  <a:pt x="7537" y="179"/>
                  <a:pt x="7371" y="1"/>
                  <a:pt x="716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84"/>
          <p:cNvSpPr/>
          <p:nvPr/>
        </p:nvSpPr>
        <p:spPr>
          <a:xfrm rot="-5400000">
            <a:off x="8307563" y="4286062"/>
            <a:ext cx="1048512" cy="698784"/>
          </a:xfrm>
          <a:custGeom>
            <a:avLst/>
            <a:gdLst/>
            <a:ahLst/>
            <a:cxnLst/>
            <a:rect l="l" t="t" r="r" b="b"/>
            <a:pathLst>
              <a:path w="32766" h="21837" extrusionOk="0">
                <a:moveTo>
                  <a:pt x="0" y="0"/>
                </a:moveTo>
                <a:lnTo>
                  <a:pt x="0" y="822"/>
                </a:lnTo>
                <a:cubicBezTo>
                  <a:pt x="1226" y="1417"/>
                  <a:pt x="2405" y="2108"/>
                  <a:pt x="3489" y="2881"/>
                </a:cubicBezTo>
                <a:cubicBezTo>
                  <a:pt x="3239" y="2929"/>
                  <a:pt x="2988" y="2989"/>
                  <a:pt x="2750" y="3060"/>
                </a:cubicBezTo>
                <a:cubicBezTo>
                  <a:pt x="1762" y="3310"/>
                  <a:pt x="845" y="3655"/>
                  <a:pt x="0" y="4072"/>
                </a:cubicBezTo>
                <a:lnTo>
                  <a:pt x="0" y="4906"/>
                </a:lnTo>
                <a:cubicBezTo>
                  <a:pt x="893" y="4429"/>
                  <a:pt x="1869" y="4048"/>
                  <a:pt x="2929" y="3774"/>
                </a:cubicBezTo>
                <a:cubicBezTo>
                  <a:pt x="3369" y="3655"/>
                  <a:pt x="3822" y="3560"/>
                  <a:pt x="4286" y="3489"/>
                </a:cubicBezTo>
                <a:cubicBezTo>
                  <a:pt x="4489" y="3655"/>
                  <a:pt x="4691" y="3822"/>
                  <a:pt x="4893" y="4001"/>
                </a:cubicBezTo>
                <a:cubicBezTo>
                  <a:pt x="8573" y="7180"/>
                  <a:pt x="10287" y="11228"/>
                  <a:pt x="10013" y="16014"/>
                </a:cubicBezTo>
                <a:cubicBezTo>
                  <a:pt x="9870" y="18455"/>
                  <a:pt x="9120" y="20443"/>
                  <a:pt x="7870" y="21836"/>
                </a:cubicBezTo>
                <a:lnTo>
                  <a:pt x="8834" y="21836"/>
                </a:lnTo>
                <a:cubicBezTo>
                  <a:pt x="9954" y="20360"/>
                  <a:pt x="10620" y="18395"/>
                  <a:pt x="10751" y="16050"/>
                </a:cubicBezTo>
                <a:cubicBezTo>
                  <a:pt x="11049" y="11025"/>
                  <a:pt x="9239" y="6775"/>
                  <a:pt x="5382" y="3441"/>
                </a:cubicBezTo>
                <a:cubicBezTo>
                  <a:pt x="5346" y="3405"/>
                  <a:pt x="5322" y="3382"/>
                  <a:pt x="5286" y="3346"/>
                </a:cubicBezTo>
                <a:cubicBezTo>
                  <a:pt x="5909" y="3279"/>
                  <a:pt x="6543" y="3245"/>
                  <a:pt x="7187" y="3245"/>
                </a:cubicBezTo>
                <a:cubicBezTo>
                  <a:pt x="9623" y="3245"/>
                  <a:pt x="12190" y="3723"/>
                  <a:pt x="14704" y="4655"/>
                </a:cubicBezTo>
                <a:cubicBezTo>
                  <a:pt x="19181" y="6322"/>
                  <a:pt x="23360" y="9382"/>
                  <a:pt x="26777" y="13490"/>
                </a:cubicBezTo>
                <a:cubicBezTo>
                  <a:pt x="29194" y="16395"/>
                  <a:pt x="30837" y="19241"/>
                  <a:pt x="31956" y="21836"/>
                </a:cubicBezTo>
                <a:lnTo>
                  <a:pt x="32766" y="21836"/>
                </a:lnTo>
                <a:cubicBezTo>
                  <a:pt x="31611" y="19098"/>
                  <a:pt x="29897" y="16085"/>
                  <a:pt x="27361" y="13014"/>
                </a:cubicBezTo>
                <a:cubicBezTo>
                  <a:pt x="23848" y="8799"/>
                  <a:pt x="19562" y="5668"/>
                  <a:pt x="14966" y="3953"/>
                </a:cubicBezTo>
                <a:cubicBezTo>
                  <a:pt x="12368" y="2994"/>
                  <a:pt x="9718" y="2507"/>
                  <a:pt x="7195" y="2507"/>
                </a:cubicBezTo>
                <a:cubicBezTo>
                  <a:pt x="6273" y="2507"/>
                  <a:pt x="5368" y="2572"/>
                  <a:pt x="4489" y="2703"/>
                </a:cubicBezTo>
                <a:cubicBezTo>
                  <a:pt x="3119" y="1655"/>
                  <a:pt x="1607" y="762"/>
                  <a:pt x="0"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84"/>
          <p:cNvSpPr/>
          <p:nvPr/>
        </p:nvSpPr>
        <p:spPr>
          <a:xfrm>
            <a:off x="-48058" y="-111002"/>
            <a:ext cx="959008" cy="1460800"/>
          </a:xfrm>
          <a:custGeom>
            <a:avLst/>
            <a:gdLst/>
            <a:ahLst/>
            <a:cxnLst/>
            <a:rect l="l" t="t" r="r" b="b"/>
            <a:pathLst>
              <a:path w="29969" h="45650" extrusionOk="0">
                <a:moveTo>
                  <a:pt x="29969" y="1"/>
                </a:moveTo>
                <a:cubicBezTo>
                  <a:pt x="25659" y="4430"/>
                  <a:pt x="23135" y="10692"/>
                  <a:pt x="23361" y="16919"/>
                </a:cubicBezTo>
                <a:cubicBezTo>
                  <a:pt x="23409" y="18277"/>
                  <a:pt x="23587" y="19670"/>
                  <a:pt x="23742" y="21015"/>
                </a:cubicBezTo>
                <a:cubicBezTo>
                  <a:pt x="24135" y="24170"/>
                  <a:pt x="24504" y="27159"/>
                  <a:pt x="23504" y="29981"/>
                </a:cubicBezTo>
                <a:cubicBezTo>
                  <a:pt x="21670" y="35231"/>
                  <a:pt x="15836" y="37803"/>
                  <a:pt x="10514" y="39803"/>
                </a:cubicBezTo>
                <a:cubicBezTo>
                  <a:pt x="6764" y="41220"/>
                  <a:pt x="2775" y="42911"/>
                  <a:pt x="1" y="45649"/>
                </a:cubicBezTo>
                <a:lnTo>
                  <a:pt x="1096" y="45649"/>
                </a:lnTo>
                <a:cubicBezTo>
                  <a:pt x="3740" y="43316"/>
                  <a:pt x="7359" y="41792"/>
                  <a:pt x="10776" y="40506"/>
                </a:cubicBezTo>
                <a:cubicBezTo>
                  <a:pt x="16253" y="38446"/>
                  <a:pt x="22266" y="35779"/>
                  <a:pt x="24206" y="30219"/>
                </a:cubicBezTo>
                <a:cubicBezTo>
                  <a:pt x="25266" y="27230"/>
                  <a:pt x="24861" y="24027"/>
                  <a:pt x="24480" y="20920"/>
                </a:cubicBezTo>
                <a:cubicBezTo>
                  <a:pt x="24325" y="19586"/>
                  <a:pt x="24159" y="18217"/>
                  <a:pt x="24099" y="16884"/>
                </a:cubicBezTo>
                <a:cubicBezTo>
                  <a:pt x="23897" y="11121"/>
                  <a:pt x="26123" y="5323"/>
                  <a:pt x="29969" y="1084"/>
                </a:cubicBezTo>
                <a:lnTo>
                  <a:pt x="29969" y="1"/>
                </a:ln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84"/>
          <p:cNvSpPr/>
          <p:nvPr/>
        </p:nvSpPr>
        <p:spPr>
          <a:xfrm>
            <a:off x="1019862" y="366099"/>
            <a:ext cx="249600" cy="249600"/>
          </a:xfrm>
          <a:custGeom>
            <a:avLst/>
            <a:gdLst/>
            <a:ahLst/>
            <a:cxnLst/>
            <a:rect l="l" t="t" r="r" b="b"/>
            <a:pathLst>
              <a:path w="7800" h="7800" extrusionOk="0">
                <a:moveTo>
                  <a:pt x="3894" y="751"/>
                </a:moveTo>
                <a:cubicBezTo>
                  <a:pt x="5632" y="751"/>
                  <a:pt x="7049" y="2168"/>
                  <a:pt x="7049" y="3906"/>
                </a:cubicBezTo>
                <a:cubicBezTo>
                  <a:pt x="7049" y="5644"/>
                  <a:pt x="5632" y="7061"/>
                  <a:pt x="3894" y="7061"/>
                </a:cubicBezTo>
                <a:cubicBezTo>
                  <a:pt x="2156" y="7061"/>
                  <a:pt x="739" y="5644"/>
                  <a:pt x="739" y="3906"/>
                </a:cubicBezTo>
                <a:cubicBezTo>
                  <a:pt x="739" y="2168"/>
                  <a:pt x="2156" y="751"/>
                  <a:pt x="3894" y="751"/>
                </a:cubicBezTo>
                <a:close/>
                <a:moveTo>
                  <a:pt x="3894" y="1"/>
                </a:moveTo>
                <a:cubicBezTo>
                  <a:pt x="1739" y="1"/>
                  <a:pt x="1" y="1751"/>
                  <a:pt x="1" y="3906"/>
                </a:cubicBezTo>
                <a:cubicBezTo>
                  <a:pt x="1" y="6049"/>
                  <a:pt x="1751" y="7799"/>
                  <a:pt x="3894" y="7799"/>
                </a:cubicBezTo>
                <a:cubicBezTo>
                  <a:pt x="6049" y="7799"/>
                  <a:pt x="7799" y="6049"/>
                  <a:pt x="7799" y="3906"/>
                </a:cubicBezTo>
                <a:cubicBezTo>
                  <a:pt x="7799" y="1751"/>
                  <a:pt x="6049" y="1"/>
                  <a:pt x="3894"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CUSTOM_21">
    <p:spTree>
      <p:nvGrpSpPr>
        <p:cNvPr id="1" name="Shape 352"/>
        <p:cNvGrpSpPr/>
        <p:nvPr/>
      </p:nvGrpSpPr>
      <p:grpSpPr>
        <a:xfrm>
          <a:off x="0" y="0"/>
          <a:ext cx="0" cy="0"/>
          <a:chOff x="0" y="0"/>
          <a:chExt cx="0" cy="0"/>
        </a:xfrm>
      </p:grpSpPr>
      <p:sp>
        <p:nvSpPr>
          <p:cNvPr id="353" name="Google Shape;353;p85"/>
          <p:cNvSpPr txBox="1">
            <a:spLocks noGrp="1"/>
          </p:cNvSpPr>
          <p:nvPr>
            <p:ph type="title"/>
          </p:nvPr>
        </p:nvSpPr>
        <p:spPr>
          <a:xfrm>
            <a:off x="1646550" y="1441375"/>
            <a:ext cx="5850900" cy="1600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7200"/>
              <a:buNone/>
              <a:defRPr sz="10000" b="1"/>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54" name="Google Shape;354;p85"/>
          <p:cNvSpPr/>
          <p:nvPr/>
        </p:nvSpPr>
        <p:spPr>
          <a:xfrm>
            <a:off x="8376890" y="750676"/>
            <a:ext cx="459520" cy="490784"/>
          </a:xfrm>
          <a:custGeom>
            <a:avLst/>
            <a:gdLst/>
            <a:ahLst/>
            <a:cxnLst/>
            <a:rect l="l" t="t" r="r" b="b"/>
            <a:pathLst>
              <a:path w="14360" h="15337" extrusionOk="0">
                <a:moveTo>
                  <a:pt x="7168" y="3192"/>
                </a:moveTo>
                <a:cubicBezTo>
                  <a:pt x="8002" y="5942"/>
                  <a:pt x="10062" y="7133"/>
                  <a:pt x="11693" y="7657"/>
                </a:cubicBezTo>
                <a:cubicBezTo>
                  <a:pt x="10062" y="8180"/>
                  <a:pt x="8002" y="9371"/>
                  <a:pt x="7168" y="12121"/>
                </a:cubicBezTo>
                <a:cubicBezTo>
                  <a:pt x="6323" y="9371"/>
                  <a:pt x="4263" y="8180"/>
                  <a:pt x="2644" y="7657"/>
                </a:cubicBezTo>
                <a:cubicBezTo>
                  <a:pt x="4263" y="7133"/>
                  <a:pt x="6323" y="5942"/>
                  <a:pt x="7168" y="3192"/>
                </a:cubicBezTo>
                <a:close/>
                <a:moveTo>
                  <a:pt x="7168" y="1"/>
                </a:moveTo>
                <a:cubicBezTo>
                  <a:pt x="6966" y="1"/>
                  <a:pt x="6787" y="179"/>
                  <a:pt x="6787" y="382"/>
                </a:cubicBezTo>
                <a:cubicBezTo>
                  <a:pt x="6787" y="7049"/>
                  <a:pt x="1049" y="7276"/>
                  <a:pt x="418" y="7276"/>
                </a:cubicBezTo>
                <a:cubicBezTo>
                  <a:pt x="322" y="7276"/>
                  <a:pt x="239" y="7311"/>
                  <a:pt x="179" y="7371"/>
                </a:cubicBezTo>
                <a:cubicBezTo>
                  <a:pt x="120" y="7395"/>
                  <a:pt x="96" y="7454"/>
                  <a:pt x="60" y="7478"/>
                </a:cubicBezTo>
                <a:cubicBezTo>
                  <a:pt x="1" y="7597"/>
                  <a:pt x="1" y="7740"/>
                  <a:pt x="60" y="7859"/>
                </a:cubicBezTo>
                <a:cubicBezTo>
                  <a:pt x="120" y="7978"/>
                  <a:pt x="263" y="8061"/>
                  <a:pt x="418" y="8061"/>
                </a:cubicBezTo>
                <a:lnTo>
                  <a:pt x="441" y="8061"/>
                </a:lnTo>
                <a:cubicBezTo>
                  <a:pt x="1108" y="8061"/>
                  <a:pt x="6823" y="8288"/>
                  <a:pt x="6823" y="14955"/>
                </a:cubicBezTo>
                <a:cubicBezTo>
                  <a:pt x="6823" y="15157"/>
                  <a:pt x="6990" y="15336"/>
                  <a:pt x="7192" y="15336"/>
                </a:cubicBezTo>
                <a:cubicBezTo>
                  <a:pt x="7395" y="15336"/>
                  <a:pt x="7573" y="15157"/>
                  <a:pt x="7573" y="14955"/>
                </a:cubicBezTo>
                <a:cubicBezTo>
                  <a:pt x="7573" y="8323"/>
                  <a:pt x="13276" y="8061"/>
                  <a:pt x="13943" y="8061"/>
                </a:cubicBezTo>
                <a:cubicBezTo>
                  <a:pt x="14098" y="8061"/>
                  <a:pt x="14205" y="7978"/>
                  <a:pt x="14300" y="7859"/>
                </a:cubicBezTo>
                <a:cubicBezTo>
                  <a:pt x="14360" y="7740"/>
                  <a:pt x="14360" y="7597"/>
                  <a:pt x="14265" y="7478"/>
                </a:cubicBezTo>
                <a:cubicBezTo>
                  <a:pt x="14205" y="7371"/>
                  <a:pt x="14062" y="7311"/>
                  <a:pt x="13955" y="7276"/>
                </a:cubicBezTo>
                <a:cubicBezTo>
                  <a:pt x="13288" y="7276"/>
                  <a:pt x="7537" y="7049"/>
                  <a:pt x="7537" y="382"/>
                </a:cubicBezTo>
                <a:cubicBezTo>
                  <a:pt x="7537" y="179"/>
                  <a:pt x="7371" y="1"/>
                  <a:pt x="716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85"/>
          <p:cNvSpPr/>
          <p:nvPr/>
        </p:nvSpPr>
        <p:spPr>
          <a:xfrm>
            <a:off x="250" y="4458964"/>
            <a:ext cx="1048512" cy="698784"/>
          </a:xfrm>
          <a:custGeom>
            <a:avLst/>
            <a:gdLst/>
            <a:ahLst/>
            <a:cxnLst/>
            <a:rect l="l" t="t" r="r" b="b"/>
            <a:pathLst>
              <a:path w="32766" h="21837" extrusionOk="0">
                <a:moveTo>
                  <a:pt x="0" y="0"/>
                </a:moveTo>
                <a:lnTo>
                  <a:pt x="0" y="822"/>
                </a:lnTo>
                <a:cubicBezTo>
                  <a:pt x="1226" y="1417"/>
                  <a:pt x="2405" y="2108"/>
                  <a:pt x="3489" y="2881"/>
                </a:cubicBezTo>
                <a:cubicBezTo>
                  <a:pt x="3239" y="2929"/>
                  <a:pt x="2988" y="2989"/>
                  <a:pt x="2750" y="3060"/>
                </a:cubicBezTo>
                <a:cubicBezTo>
                  <a:pt x="1762" y="3310"/>
                  <a:pt x="845" y="3655"/>
                  <a:pt x="0" y="4072"/>
                </a:cubicBezTo>
                <a:lnTo>
                  <a:pt x="0" y="4906"/>
                </a:lnTo>
                <a:cubicBezTo>
                  <a:pt x="893" y="4429"/>
                  <a:pt x="1869" y="4048"/>
                  <a:pt x="2929" y="3774"/>
                </a:cubicBezTo>
                <a:cubicBezTo>
                  <a:pt x="3369" y="3655"/>
                  <a:pt x="3822" y="3560"/>
                  <a:pt x="4286" y="3489"/>
                </a:cubicBezTo>
                <a:cubicBezTo>
                  <a:pt x="4489" y="3655"/>
                  <a:pt x="4691" y="3822"/>
                  <a:pt x="4893" y="4001"/>
                </a:cubicBezTo>
                <a:cubicBezTo>
                  <a:pt x="8573" y="7180"/>
                  <a:pt x="10287" y="11228"/>
                  <a:pt x="10013" y="16014"/>
                </a:cubicBezTo>
                <a:cubicBezTo>
                  <a:pt x="9870" y="18455"/>
                  <a:pt x="9120" y="20443"/>
                  <a:pt x="7870" y="21836"/>
                </a:cubicBezTo>
                <a:lnTo>
                  <a:pt x="8834" y="21836"/>
                </a:lnTo>
                <a:cubicBezTo>
                  <a:pt x="9954" y="20360"/>
                  <a:pt x="10620" y="18395"/>
                  <a:pt x="10751" y="16050"/>
                </a:cubicBezTo>
                <a:cubicBezTo>
                  <a:pt x="11049" y="11025"/>
                  <a:pt x="9239" y="6775"/>
                  <a:pt x="5382" y="3441"/>
                </a:cubicBezTo>
                <a:cubicBezTo>
                  <a:pt x="5346" y="3405"/>
                  <a:pt x="5322" y="3382"/>
                  <a:pt x="5286" y="3346"/>
                </a:cubicBezTo>
                <a:cubicBezTo>
                  <a:pt x="5909" y="3279"/>
                  <a:pt x="6543" y="3245"/>
                  <a:pt x="7187" y="3245"/>
                </a:cubicBezTo>
                <a:cubicBezTo>
                  <a:pt x="9623" y="3245"/>
                  <a:pt x="12190" y="3723"/>
                  <a:pt x="14704" y="4655"/>
                </a:cubicBezTo>
                <a:cubicBezTo>
                  <a:pt x="19181" y="6322"/>
                  <a:pt x="23360" y="9382"/>
                  <a:pt x="26777" y="13490"/>
                </a:cubicBezTo>
                <a:cubicBezTo>
                  <a:pt x="29194" y="16395"/>
                  <a:pt x="30837" y="19241"/>
                  <a:pt x="31956" y="21836"/>
                </a:cubicBezTo>
                <a:lnTo>
                  <a:pt x="32766" y="21836"/>
                </a:lnTo>
                <a:cubicBezTo>
                  <a:pt x="31611" y="19098"/>
                  <a:pt x="29897" y="16085"/>
                  <a:pt x="27361" y="13014"/>
                </a:cubicBezTo>
                <a:cubicBezTo>
                  <a:pt x="23848" y="8799"/>
                  <a:pt x="19562" y="5668"/>
                  <a:pt x="14966" y="3953"/>
                </a:cubicBezTo>
                <a:cubicBezTo>
                  <a:pt x="12368" y="2994"/>
                  <a:pt x="9718" y="2507"/>
                  <a:pt x="7195" y="2507"/>
                </a:cubicBezTo>
                <a:cubicBezTo>
                  <a:pt x="6273" y="2507"/>
                  <a:pt x="5368" y="2572"/>
                  <a:pt x="4489" y="2703"/>
                </a:cubicBezTo>
                <a:cubicBezTo>
                  <a:pt x="3119" y="1655"/>
                  <a:pt x="1607" y="762"/>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85"/>
          <p:cNvSpPr/>
          <p:nvPr/>
        </p:nvSpPr>
        <p:spPr>
          <a:xfrm>
            <a:off x="8185242" y="3696948"/>
            <a:ext cx="959008" cy="1460800"/>
          </a:xfrm>
          <a:custGeom>
            <a:avLst/>
            <a:gdLst/>
            <a:ahLst/>
            <a:cxnLst/>
            <a:rect l="l" t="t" r="r" b="b"/>
            <a:pathLst>
              <a:path w="29969" h="45650" extrusionOk="0">
                <a:moveTo>
                  <a:pt x="29969" y="1"/>
                </a:moveTo>
                <a:cubicBezTo>
                  <a:pt x="25659" y="4430"/>
                  <a:pt x="23135" y="10692"/>
                  <a:pt x="23361" y="16919"/>
                </a:cubicBezTo>
                <a:cubicBezTo>
                  <a:pt x="23409" y="18277"/>
                  <a:pt x="23587" y="19670"/>
                  <a:pt x="23742" y="21015"/>
                </a:cubicBezTo>
                <a:cubicBezTo>
                  <a:pt x="24135" y="24170"/>
                  <a:pt x="24504" y="27159"/>
                  <a:pt x="23504" y="29981"/>
                </a:cubicBezTo>
                <a:cubicBezTo>
                  <a:pt x="21670" y="35231"/>
                  <a:pt x="15836" y="37803"/>
                  <a:pt x="10514" y="39803"/>
                </a:cubicBezTo>
                <a:cubicBezTo>
                  <a:pt x="6764" y="41220"/>
                  <a:pt x="2775" y="42911"/>
                  <a:pt x="1" y="45649"/>
                </a:cubicBezTo>
                <a:lnTo>
                  <a:pt x="1096" y="45649"/>
                </a:lnTo>
                <a:cubicBezTo>
                  <a:pt x="3740" y="43316"/>
                  <a:pt x="7359" y="41792"/>
                  <a:pt x="10776" y="40506"/>
                </a:cubicBezTo>
                <a:cubicBezTo>
                  <a:pt x="16253" y="38446"/>
                  <a:pt x="22266" y="35779"/>
                  <a:pt x="24206" y="30219"/>
                </a:cubicBezTo>
                <a:cubicBezTo>
                  <a:pt x="25266" y="27230"/>
                  <a:pt x="24861" y="24027"/>
                  <a:pt x="24480" y="20920"/>
                </a:cubicBezTo>
                <a:cubicBezTo>
                  <a:pt x="24325" y="19586"/>
                  <a:pt x="24159" y="18217"/>
                  <a:pt x="24099" y="16884"/>
                </a:cubicBezTo>
                <a:cubicBezTo>
                  <a:pt x="23897" y="11121"/>
                  <a:pt x="26123" y="5323"/>
                  <a:pt x="29969" y="1084"/>
                </a:cubicBezTo>
                <a:lnTo>
                  <a:pt x="29969" y="1"/>
                </a:ln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85"/>
          <p:cNvSpPr txBox="1">
            <a:spLocks noGrp="1"/>
          </p:cNvSpPr>
          <p:nvPr>
            <p:ph type="subTitle" idx="1"/>
          </p:nvPr>
        </p:nvSpPr>
        <p:spPr>
          <a:xfrm>
            <a:off x="2007600" y="3003126"/>
            <a:ext cx="5128800" cy="6990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800"/>
              <a:buNone/>
              <a:defRPr sz="1700">
                <a:solidFill>
                  <a:schemeClr val="accent1"/>
                </a:solidFill>
                <a:latin typeface="Nunito"/>
                <a:ea typeface="Nunito"/>
                <a:cs typeface="Nunito"/>
                <a:sym typeface="Nuni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8" name="Google Shape;358;p85"/>
          <p:cNvSpPr/>
          <p:nvPr/>
        </p:nvSpPr>
        <p:spPr>
          <a:xfrm rot="5025936">
            <a:off x="106061" y="-191090"/>
            <a:ext cx="807341" cy="1235203"/>
          </a:xfrm>
          <a:custGeom>
            <a:avLst/>
            <a:gdLst/>
            <a:ahLst/>
            <a:cxnLst/>
            <a:rect l="l" t="t" r="r" b="b"/>
            <a:pathLst>
              <a:path w="25230" h="38601" extrusionOk="0">
                <a:moveTo>
                  <a:pt x="0" y="0"/>
                </a:moveTo>
                <a:lnTo>
                  <a:pt x="0" y="857"/>
                </a:lnTo>
                <a:cubicBezTo>
                  <a:pt x="10799" y="7037"/>
                  <a:pt x="19181" y="18181"/>
                  <a:pt x="22991" y="31504"/>
                </a:cubicBezTo>
                <a:cubicBezTo>
                  <a:pt x="23670" y="33849"/>
                  <a:pt x="24158" y="36231"/>
                  <a:pt x="24479" y="38600"/>
                </a:cubicBezTo>
                <a:lnTo>
                  <a:pt x="25229" y="38600"/>
                </a:lnTo>
                <a:cubicBezTo>
                  <a:pt x="24908" y="36159"/>
                  <a:pt x="24396" y="33718"/>
                  <a:pt x="23705" y="31302"/>
                </a:cubicBezTo>
                <a:cubicBezTo>
                  <a:pt x="19800" y="17657"/>
                  <a:pt x="11168" y="6251"/>
                  <a:pt x="24" y="24"/>
                </a:cubicBezTo>
                <a:cubicBezTo>
                  <a:pt x="24" y="12"/>
                  <a:pt x="12" y="12"/>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CUSTOM_17">
    <p:spTree>
      <p:nvGrpSpPr>
        <p:cNvPr id="1" name="Shape 359"/>
        <p:cNvGrpSpPr/>
        <p:nvPr/>
      </p:nvGrpSpPr>
      <p:grpSpPr>
        <a:xfrm>
          <a:off x="0" y="0"/>
          <a:ext cx="0" cy="0"/>
          <a:chOff x="0" y="0"/>
          <a:chExt cx="0" cy="0"/>
        </a:xfrm>
      </p:grpSpPr>
      <p:sp>
        <p:nvSpPr>
          <p:cNvPr id="360" name="Google Shape;360;p86"/>
          <p:cNvSpPr txBox="1">
            <a:spLocks noGrp="1"/>
          </p:cNvSpPr>
          <p:nvPr>
            <p:ph type="subTitle" idx="1"/>
          </p:nvPr>
        </p:nvSpPr>
        <p:spPr>
          <a:xfrm>
            <a:off x="1810419" y="2587224"/>
            <a:ext cx="2286000" cy="54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A685E2"/>
              </a:buClr>
              <a:buSzPts val="1900"/>
              <a:buNone/>
              <a:defRPr sz="2000">
                <a:solidFill>
                  <a:schemeClr val="dk2"/>
                </a:solidFill>
              </a:defRPr>
            </a:lvl1pPr>
            <a:lvl2pPr lvl="1" algn="ctr">
              <a:lnSpc>
                <a:spcPct val="100000"/>
              </a:lnSpc>
              <a:spcBef>
                <a:spcPts val="0"/>
              </a:spcBef>
              <a:spcAft>
                <a:spcPts val="0"/>
              </a:spcAft>
              <a:buClr>
                <a:srgbClr val="A685E2"/>
              </a:buClr>
              <a:buSzPts val="1900"/>
              <a:buNone/>
              <a:defRPr sz="1900">
                <a:solidFill>
                  <a:srgbClr val="A685E2"/>
                </a:solidFill>
              </a:defRPr>
            </a:lvl2pPr>
            <a:lvl3pPr lvl="2" algn="ctr">
              <a:lnSpc>
                <a:spcPct val="100000"/>
              </a:lnSpc>
              <a:spcBef>
                <a:spcPts val="0"/>
              </a:spcBef>
              <a:spcAft>
                <a:spcPts val="0"/>
              </a:spcAft>
              <a:buClr>
                <a:srgbClr val="A685E2"/>
              </a:buClr>
              <a:buSzPts val="1900"/>
              <a:buNone/>
              <a:defRPr sz="1900">
                <a:solidFill>
                  <a:srgbClr val="A685E2"/>
                </a:solidFill>
              </a:defRPr>
            </a:lvl3pPr>
            <a:lvl4pPr lvl="3" algn="ctr">
              <a:lnSpc>
                <a:spcPct val="100000"/>
              </a:lnSpc>
              <a:spcBef>
                <a:spcPts val="0"/>
              </a:spcBef>
              <a:spcAft>
                <a:spcPts val="0"/>
              </a:spcAft>
              <a:buClr>
                <a:srgbClr val="A685E2"/>
              </a:buClr>
              <a:buSzPts val="1900"/>
              <a:buNone/>
              <a:defRPr sz="1900">
                <a:solidFill>
                  <a:srgbClr val="A685E2"/>
                </a:solidFill>
              </a:defRPr>
            </a:lvl4pPr>
            <a:lvl5pPr lvl="4" algn="ctr">
              <a:lnSpc>
                <a:spcPct val="100000"/>
              </a:lnSpc>
              <a:spcBef>
                <a:spcPts val="0"/>
              </a:spcBef>
              <a:spcAft>
                <a:spcPts val="0"/>
              </a:spcAft>
              <a:buClr>
                <a:srgbClr val="A685E2"/>
              </a:buClr>
              <a:buSzPts val="1900"/>
              <a:buNone/>
              <a:defRPr sz="1900">
                <a:solidFill>
                  <a:srgbClr val="A685E2"/>
                </a:solidFill>
              </a:defRPr>
            </a:lvl5pPr>
            <a:lvl6pPr lvl="5" algn="ctr">
              <a:lnSpc>
                <a:spcPct val="100000"/>
              </a:lnSpc>
              <a:spcBef>
                <a:spcPts val="0"/>
              </a:spcBef>
              <a:spcAft>
                <a:spcPts val="0"/>
              </a:spcAft>
              <a:buClr>
                <a:srgbClr val="A685E2"/>
              </a:buClr>
              <a:buSzPts val="1900"/>
              <a:buNone/>
              <a:defRPr sz="1900">
                <a:solidFill>
                  <a:srgbClr val="A685E2"/>
                </a:solidFill>
              </a:defRPr>
            </a:lvl6pPr>
            <a:lvl7pPr lvl="6" algn="ctr">
              <a:lnSpc>
                <a:spcPct val="100000"/>
              </a:lnSpc>
              <a:spcBef>
                <a:spcPts val="0"/>
              </a:spcBef>
              <a:spcAft>
                <a:spcPts val="0"/>
              </a:spcAft>
              <a:buClr>
                <a:srgbClr val="A685E2"/>
              </a:buClr>
              <a:buSzPts val="1900"/>
              <a:buNone/>
              <a:defRPr sz="1900">
                <a:solidFill>
                  <a:srgbClr val="A685E2"/>
                </a:solidFill>
              </a:defRPr>
            </a:lvl7pPr>
            <a:lvl8pPr lvl="7" algn="ctr">
              <a:lnSpc>
                <a:spcPct val="100000"/>
              </a:lnSpc>
              <a:spcBef>
                <a:spcPts val="0"/>
              </a:spcBef>
              <a:spcAft>
                <a:spcPts val="0"/>
              </a:spcAft>
              <a:buClr>
                <a:srgbClr val="A685E2"/>
              </a:buClr>
              <a:buSzPts val="1900"/>
              <a:buNone/>
              <a:defRPr sz="1900">
                <a:solidFill>
                  <a:srgbClr val="A685E2"/>
                </a:solidFill>
              </a:defRPr>
            </a:lvl8pPr>
            <a:lvl9pPr lvl="8" algn="ctr">
              <a:lnSpc>
                <a:spcPct val="100000"/>
              </a:lnSpc>
              <a:spcBef>
                <a:spcPts val="0"/>
              </a:spcBef>
              <a:spcAft>
                <a:spcPts val="0"/>
              </a:spcAft>
              <a:buClr>
                <a:srgbClr val="A685E2"/>
              </a:buClr>
              <a:buSzPts val="1900"/>
              <a:buNone/>
              <a:defRPr sz="1900">
                <a:solidFill>
                  <a:srgbClr val="A685E2"/>
                </a:solidFill>
              </a:defRPr>
            </a:lvl9pPr>
          </a:lstStyle>
          <a:p>
            <a:endParaRPr/>
          </a:p>
        </p:txBody>
      </p:sp>
      <p:sp>
        <p:nvSpPr>
          <p:cNvPr id="361" name="Google Shape;361;p86"/>
          <p:cNvSpPr txBox="1">
            <a:spLocks noGrp="1"/>
          </p:cNvSpPr>
          <p:nvPr>
            <p:ph type="subTitle" idx="2"/>
          </p:nvPr>
        </p:nvSpPr>
        <p:spPr>
          <a:xfrm>
            <a:off x="5047581" y="2587224"/>
            <a:ext cx="2286000" cy="54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A685E2"/>
              </a:buClr>
              <a:buSzPts val="1900"/>
              <a:buNone/>
              <a:defRPr sz="2000">
                <a:solidFill>
                  <a:schemeClr val="dk2"/>
                </a:solidFill>
              </a:defRPr>
            </a:lvl1pPr>
            <a:lvl2pPr lvl="1" algn="ctr">
              <a:lnSpc>
                <a:spcPct val="100000"/>
              </a:lnSpc>
              <a:spcBef>
                <a:spcPts val="0"/>
              </a:spcBef>
              <a:spcAft>
                <a:spcPts val="0"/>
              </a:spcAft>
              <a:buClr>
                <a:srgbClr val="A685E2"/>
              </a:buClr>
              <a:buSzPts val="1900"/>
              <a:buNone/>
              <a:defRPr sz="1900">
                <a:solidFill>
                  <a:srgbClr val="A685E2"/>
                </a:solidFill>
              </a:defRPr>
            </a:lvl2pPr>
            <a:lvl3pPr lvl="2" algn="ctr">
              <a:lnSpc>
                <a:spcPct val="100000"/>
              </a:lnSpc>
              <a:spcBef>
                <a:spcPts val="0"/>
              </a:spcBef>
              <a:spcAft>
                <a:spcPts val="0"/>
              </a:spcAft>
              <a:buClr>
                <a:srgbClr val="A685E2"/>
              </a:buClr>
              <a:buSzPts val="1900"/>
              <a:buNone/>
              <a:defRPr sz="1900">
                <a:solidFill>
                  <a:srgbClr val="A685E2"/>
                </a:solidFill>
              </a:defRPr>
            </a:lvl3pPr>
            <a:lvl4pPr lvl="3" algn="ctr">
              <a:lnSpc>
                <a:spcPct val="100000"/>
              </a:lnSpc>
              <a:spcBef>
                <a:spcPts val="0"/>
              </a:spcBef>
              <a:spcAft>
                <a:spcPts val="0"/>
              </a:spcAft>
              <a:buClr>
                <a:srgbClr val="A685E2"/>
              </a:buClr>
              <a:buSzPts val="1900"/>
              <a:buNone/>
              <a:defRPr sz="1900">
                <a:solidFill>
                  <a:srgbClr val="A685E2"/>
                </a:solidFill>
              </a:defRPr>
            </a:lvl4pPr>
            <a:lvl5pPr lvl="4" algn="ctr">
              <a:lnSpc>
                <a:spcPct val="100000"/>
              </a:lnSpc>
              <a:spcBef>
                <a:spcPts val="0"/>
              </a:spcBef>
              <a:spcAft>
                <a:spcPts val="0"/>
              </a:spcAft>
              <a:buClr>
                <a:srgbClr val="A685E2"/>
              </a:buClr>
              <a:buSzPts val="1900"/>
              <a:buNone/>
              <a:defRPr sz="1900">
                <a:solidFill>
                  <a:srgbClr val="A685E2"/>
                </a:solidFill>
              </a:defRPr>
            </a:lvl5pPr>
            <a:lvl6pPr lvl="5" algn="ctr">
              <a:lnSpc>
                <a:spcPct val="100000"/>
              </a:lnSpc>
              <a:spcBef>
                <a:spcPts val="0"/>
              </a:spcBef>
              <a:spcAft>
                <a:spcPts val="0"/>
              </a:spcAft>
              <a:buClr>
                <a:srgbClr val="A685E2"/>
              </a:buClr>
              <a:buSzPts val="1900"/>
              <a:buNone/>
              <a:defRPr sz="1900">
                <a:solidFill>
                  <a:srgbClr val="A685E2"/>
                </a:solidFill>
              </a:defRPr>
            </a:lvl6pPr>
            <a:lvl7pPr lvl="6" algn="ctr">
              <a:lnSpc>
                <a:spcPct val="100000"/>
              </a:lnSpc>
              <a:spcBef>
                <a:spcPts val="0"/>
              </a:spcBef>
              <a:spcAft>
                <a:spcPts val="0"/>
              </a:spcAft>
              <a:buClr>
                <a:srgbClr val="A685E2"/>
              </a:buClr>
              <a:buSzPts val="1900"/>
              <a:buNone/>
              <a:defRPr sz="1900">
                <a:solidFill>
                  <a:srgbClr val="A685E2"/>
                </a:solidFill>
              </a:defRPr>
            </a:lvl7pPr>
            <a:lvl8pPr lvl="7" algn="ctr">
              <a:lnSpc>
                <a:spcPct val="100000"/>
              </a:lnSpc>
              <a:spcBef>
                <a:spcPts val="0"/>
              </a:spcBef>
              <a:spcAft>
                <a:spcPts val="0"/>
              </a:spcAft>
              <a:buClr>
                <a:srgbClr val="A685E2"/>
              </a:buClr>
              <a:buSzPts val="1900"/>
              <a:buNone/>
              <a:defRPr sz="1900">
                <a:solidFill>
                  <a:srgbClr val="A685E2"/>
                </a:solidFill>
              </a:defRPr>
            </a:lvl8pPr>
            <a:lvl9pPr lvl="8" algn="ctr">
              <a:lnSpc>
                <a:spcPct val="100000"/>
              </a:lnSpc>
              <a:spcBef>
                <a:spcPts val="0"/>
              </a:spcBef>
              <a:spcAft>
                <a:spcPts val="0"/>
              </a:spcAft>
              <a:buClr>
                <a:srgbClr val="A685E2"/>
              </a:buClr>
              <a:buSzPts val="1900"/>
              <a:buNone/>
              <a:defRPr sz="1900">
                <a:solidFill>
                  <a:srgbClr val="A685E2"/>
                </a:solidFill>
              </a:defRPr>
            </a:lvl9pPr>
          </a:lstStyle>
          <a:p>
            <a:endParaRPr/>
          </a:p>
        </p:txBody>
      </p:sp>
      <p:sp>
        <p:nvSpPr>
          <p:cNvPr id="362" name="Google Shape;362;p86"/>
          <p:cNvSpPr txBox="1">
            <a:spLocks noGrp="1"/>
          </p:cNvSpPr>
          <p:nvPr>
            <p:ph type="subTitle" idx="3"/>
          </p:nvPr>
        </p:nvSpPr>
        <p:spPr>
          <a:xfrm>
            <a:off x="1581819" y="3080186"/>
            <a:ext cx="2743200" cy="1188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Font typeface="Nunito"/>
              <a:buNone/>
              <a:defRPr sz="1400">
                <a:solidFill>
                  <a:schemeClr val="accent1"/>
                </a:solidFill>
                <a:latin typeface="Nunito"/>
                <a:ea typeface="Nunito"/>
                <a:cs typeface="Nunito"/>
                <a:sym typeface="Nunito"/>
              </a:defRPr>
            </a:lvl1pPr>
            <a:lvl2pPr lvl="1" algn="ctr">
              <a:lnSpc>
                <a:spcPct val="100000"/>
              </a:lnSpc>
              <a:spcBef>
                <a:spcPts val="0"/>
              </a:spcBef>
              <a:spcAft>
                <a:spcPts val="0"/>
              </a:spcAft>
              <a:buSzPts val="1400"/>
              <a:buFont typeface="Nunito"/>
              <a:buNone/>
              <a:defRPr>
                <a:latin typeface="Nunito"/>
                <a:ea typeface="Nunito"/>
                <a:cs typeface="Nunito"/>
                <a:sym typeface="Nunito"/>
              </a:defRPr>
            </a:lvl2pPr>
            <a:lvl3pPr lvl="2" algn="ctr">
              <a:lnSpc>
                <a:spcPct val="100000"/>
              </a:lnSpc>
              <a:spcBef>
                <a:spcPts val="0"/>
              </a:spcBef>
              <a:spcAft>
                <a:spcPts val="0"/>
              </a:spcAft>
              <a:buSzPts val="1400"/>
              <a:buFont typeface="Nunito"/>
              <a:buNone/>
              <a:defRPr>
                <a:latin typeface="Nunito"/>
                <a:ea typeface="Nunito"/>
                <a:cs typeface="Nunito"/>
                <a:sym typeface="Nunito"/>
              </a:defRPr>
            </a:lvl3pPr>
            <a:lvl4pPr lvl="3" algn="ctr">
              <a:lnSpc>
                <a:spcPct val="100000"/>
              </a:lnSpc>
              <a:spcBef>
                <a:spcPts val="0"/>
              </a:spcBef>
              <a:spcAft>
                <a:spcPts val="0"/>
              </a:spcAft>
              <a:buSzPts val="1400"/>
              <a:buFont typeface="Nunito"/>
              <a:buNone/>
              <a:defRPr>
                <a:latin typeface="Nunito"/>
                <a:ea typeface="Nunito"/>
                <a:cs typeface="Nunito"/>
                <a:sym typeface="Nunito"/>
              </a:defRPr>
            </a:lvl4pPr>
            <a:lvl5pPr lvl="4" algn="ctr">
              <a:lnSpc>
                <a:spcPct val="100000"/>
              </a:lnSpc>
              <a:spcBef>
                <a:spcPts val="0"/>
              </a:spcBef>
              <a:spcAft>
                <a:spcPts val="0"/>
              </a:spcAft>
              <a:buSzPts val="1400"/>
              <a:buFont typeface="Nunito"/>
              <a:buNone/>
              <a:defRPr>
                <a:latin typeface="Nunito"/>
                <a:ea typeface="Nunito"/>
                <a:cs typeface="Nunito"/>
                <a:sym typeface="Nunito"/>
              </a:defRPr>
            </a:lvl5pPr>
            <a:lvl6pPr lvl="5" algn="ctr">
              <a:lnSpc>
                <a:spcPct val="100000"/>
              </a:lnSpc>
              <a:spcBef>
                <a:spcPts val="0"/>
              </a:spcBef>
              <a:spcAft>
                <a:spcPts val="0"/>
              </a:spcAft>
              <a:buSzPts val="1400"/>
              <a:buFont typeface="Nunito"/>
              <a:buNone/>
              <a:defRPr>
                <a:latin typeface="Nunito"/>
                <a:ea typeface="Nunito"/>
                <a:cs typeface="Nunito"/>
                <a:sym typeface="Nunito"/>
              </a:defRPr>
            </a:lvl6pPr>
            <a:lvl7pPr lvl="6" algn="ctr">
              <a:lnSpc>
                <a:spcPct val="100000"/>
              </a:lnSpc>
              <a:spcBef>
                <a:spcPts val="0"/>
              </a:spcBef>
              <a:spcAft>
                <a:spcPts val="0"/>
              </a:spcAft>
              <a:buSzPts val="1400"/>
              <a:buFont typeface="Nunito"/>
              <a:buNone/>
              <a:defRPr>
                <a:latin typeface="Nunito"/>
                <a:ea typeface="Nunito"/>
                <a:cs typeface="Nunito"/>
                <a:sym typeface="Nunito"/>
              </a:defRPr>
            </a:lvl7pPr>
            <a:lvl8pPr lvl="7" algn="ctr">
              <a:lnSpc>
                <a:spcPct val="100000"/>
              </a:lnSpc>
              <a:spcBef>
                <a:spcPts val="0"/>
              </a:spcBef>
              <a:spcAft>
                <a:spcPts val="0"/>
              </a:spcAft>
              <a:buSzPts val="1400"/>
              <a:buFont typeface="Nunito"/>
              <a:buNone/>
              <a:defRPr>
                <a:latin typeface="Nunito"/>
                <a:ea typeface="Nunito"/>
                <a:cs typeface="Nunito"/>
                <a:sym typeface="Nunito"/>
              </a:defRPr>
            </a:lvl8pPr>
            <a:lvl9pPr lvl="8" algn="ctr">
              <a:lnSpc>
                <a:spcPct val="100000"/>
              </a:lnSpc>
              <a:spcBef>
                <a:spcPts val="0"/>
              </a:spcBef>
              <a:spcAft>
                <a:spcPts val="0"/>
              </a:spcAft>
              <a:buSzPts val="1400"/>
              <a:buFont typeface="Nunito"/>
              <a:buNone/>
              <a:defRPr>
                <a:latin typeface="Nunito"/>
                <a:ea typeface="Nunito"/>
                <a:cs typeface="Nunito"/>
                <a:sym typeface="Nunito"/>
              </a:defRPr>
            </a:lvl9pPr>
          </a:lstStyle>
          <a:p>
            <a:endParaRPr/>
          </a:p>
        </p:txBody>
      </p:sp>
      <p:sp>
        <p:nvSpPr>
          <p:cNvPr id="363" name="Google Shape;363;p86"/>
          <p:cNvSpPr txBox="1">
            <a:spLocks noGrp="1"/>
          </p:cNvSpPr>
          <p:nvPr>
            <p:ph type="subTitle" idx="4"/>
          </p:nvPr>
        </p:nvSpPr>
        <p:spPr>
          <a:xfrm>
            <a:off x="4818981" y="3080186"/>
            <a:ext cx="2743200" cy="1188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Font typeface="Nunito"/>
              <a:buNone/>
              <a:defRPr sz="1400">
                <a:solidFill>
                  <a:schemeClr val="accent1"/>
                </a:solidFill>
                <a:latin typeface="Nunito"/>
                <a:ea typeface="Nunito"/>
                <a:cs typeface="Nunito"/>
                <a:sym typeface="Nunito"/>
              </a:defRPr>
            </a:lvl1pPr>
            <a:lvl2pPr lvl="1" algn="ctr">
              <a:lnSpc>
                <a:spcPct val="100000"/>
              </a:lnSpc>
              <a:spcBef>
                <a:spcPts val="0"/>
              </a:spcBef>
              <a:spcAft>
                <a:spcPts val="0"/>
              </a:spcAft>
              <a:buSzPts val="1400"/>
              <a:buFont typeface="Nunito"/>
              <a:buNone/>
              <a:defRPr>
                <a:latin typeface="Nunito"/>
                <a:ea typeface="Nunito"/>
                <a:cs typeface="Nunito"/>
                <a:sym typeface="Nunito"/>
              </a:defRPr>
            </a:lvl2pPr>
            <a:lvl3pPr lvl="2" algn="ctr">
              <a:lnSpc>
                <a:spcPct val="100000"/>
              </a:lnSpc>
              <a:spcBef>
                <a:spcPts val="0"/>
              </a:spcBef>
              <a:spcAft>
                <a:spcPts val="0"/>
              </a:spcAft>
              <a:buSzPts val="1400"/>
              <a:buFont typeface="Nunito"/>
              <a:buNone/>
              <a:defRPr>
                <a:latin typeface="Nunito"/>
                <a:ea typeface="Nunito"/>
                <a:cs typeface="Nunito"/>
                <a:sym typeface="Nunito"/>
              </a:defRPr>
            </a:lvl3pPr>
            <a:lvl4pPr lvl="3" algn="ctr">
              <a:lnSpc>
                <a:spcPct val="100000"/>
              </a:lnSpc>
              <a:spcBef>
                <a:spcPts val="0"/>
              </a:spcBef>
              <a:spcAft>
                <a:spcPts val="0"/>
              </a:spcAft>
              <a:buSzPts val="1400"/>
              <a:buFont typeface="Nunito"/>
              <a:buNone/>
              <a:defRPr>
                <a:latin typeface="Nunito"/>
                <a:ea typeface="Nunito"/>
                <a:cs typeface="Nunito"/>
                <a:sym typeface="Nunito"/>
              </a:defRPr>
            </a:lvl4pPr>
            <a:lvl5pPr lvl="4" algn="ctr">
              <a:lnSpc>
                <a:spcPct val="100000"/>
              </a:lnSpc>
              <a:spcBef>
                <a:spcPts val="0"/>
              </a:spcBef>
              <a:spcAft>
                <a:spcPts val="0"/>
              </a:spcAft>
              <a:buSzPts val="1400"/>
              <a:buFont typeface="Nunito"/>
              <a:buNone/>
              <a:defRPr>
                <a:latin typeface="Nunito"/>
                <a:ea typeface="Nunito"/>
                <a:cs typeface="Nunito"/>
                <a:sym typeface="Nunito"/>
              </a:defRPr>
            </a:lvl5pPr>
            <a:lvl6pPr lvl="5" algn="ctr">
              <a:lnSpc>
                <a:spcPct val="100000"/>
              </a:lnSpc>
              <a:spcBef>
                <a:spcPts val="0"/>
              </a:spcBef>
              <a:spcAft>
                <a:spcPts val="0"/>
              </a:spcAft>
              <a:buSzPts val="1400"/>
              <a:buFont typeface="Nunito"/>
              <a:buNone/>
              <a:defRPr>
                <a:latin typeface="Nunito"/>
                <a:ea typeface="Nunito"/>
                <a:cs typeface="Nunito"/>
                <a:sym typeface="Nunito"/>
              </a:defRPr>
            </a:lvl6pPr>
            <a:lvl7pPr lvl="6" algn="ctr">
              <a:lnSpc>
                <a:spcPct val="100000"/>
              </a:lnSpc>
              <a:spcBef>
                <a:spcPts val="0"/>
              </a:spcBef>
              <a:spcAft>
                <a:spcPts val="0"/>
              </a:spcAft>
              <a:buSzPts val="1400"/>
              <a:buFont typeface="Nunito"/>
              <a:buNone/>
              <a:defRPr>
                <a:latin typeface="Nunito"/>
                <a:ea typeface="Nunito"/>
                <a:cs typeface="Nunito"/>
                <a:sym typeface="Nunito"/>
              </a:defRPr>
            </a:lvl7pPr>
            <a:lvl8pPr lvl="7" algn="ctr">
              <a:lnSpc>
                <a:spcPct val="100000"/>
              </a:lnSpc>
              <a:spcBef>
                <a:spcPts val="0"/>
              </a:spcBef>
              <a:spcAft>
                <a:spcPts val="0"/>
              </a:spcAft>
              <a:buSzPts val="1400"/>
              <a:buFont typeface="Nunito"/>
              <a:buNone/>
              <a:defRPr>
                <a:latin typeface="Nunito"/>
                <a:ea typeface="Nunito"/>
                <a:cs typeface="Nunito"/>
                <a:sym typeface="Nunito"/>
              </a:defRPr>
            </a:lvl8pPr>
            <a:lvl9pPr lvl="8" algn="ctr">
              <a:lnSpc>
                <a:spcPct val="100000"/>
              </a:lnSpc>
              <a:spcBef>
                <a:spcPts val="0"/>
              </a:spcBef>
              <a:spcAft>
                <a:spcPts val="0"/>
              </a:spcAft>
              <a:buSzPts val="1400"/>
              <a:buFont typeface="Nunito"/>
              <a:buNone/>
              <a:defRPr>
                <a:latin typeface="Nunito"/>
                <a:ea typeface="Nunito"/>
                <a:cs typeface="Nunito"/>
                <a:sym typeface="Nunito"/>
              </a:defRPr>
            </a:lvl9pPr>
          </a:lstStyle>
          <a:p>
            <a:endParaRPr/>
          </a:p>
        </p:txBody>
      </p:sp>
      <p:sp>
        <p:nvSpPr>
          <p:cNvPr id="364" name="Google Shape;364;p86"/>
          <p:cNvSpPr txBox="1">
            <a:spLocks noGrp="1"/>
          </p:cNvSpPr>
          <p:nvPr>
            <p:ph type="title"/>
          </p:nvPr>
        </p:nvSpPr>
        <p:spPr>
          <a:xfrm>
            <a:off x="731550" y="457200"/>
            <a:ext cx="7680900" cy="54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000" b="1"/>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365" name="Google Shape;365;p86"/>
          <p:cNvSpPr/>
          <p:nvPr/>
        </p:nvSpPr>
        <p:spPr>
          <a:xfrm>
            <a:off x="606037" y="4182423"/>
            <a:ext cx="249600" cy="249600"/>
          </a:xfrm>
          <a:custGeom>
            <a:avLst/>
            <a:gdLst/>
            <a:ahLst/>
            <a:cxnLst/>
            <a:rect l="l" t="t" r="r" b="b"/>
            <a:pathLst>
              <a:path w="7800" h="7800" extrusionOk="0">
                <a:moveTo>
                  <a:pt x="3894" y="751"/>
                </a:moveTo>
                <a:cubicBezTo>
                  <a:pt x="5632" y="751"/>
                  <a:pt x="7049" y="2168"/>
                  <a:pt x="7049" y="3906"/>
                </a:cubicBezTo>
                <a:cubicBezTo>
                  <a:pt x="7049" y="5644"/>
                  <a:pt x="5632" y="7061"/>
                  <a:pt x="3894" y="7061"/>
                </a:cubicBezTo>
                <a:cubicBezTo>
                  <a:pt x="2156" y="7061"/>
                  <a:pt x="739" y="5644"/>
                  <a:pt x="739" y="3906"/>
                </a:cubicBezTo>
                <a:cubicBezTo>
                  <a:pt x="739" y="2168"/>
                  <a:pt x="2156" y="751"/>
                  <a:pt x="3894" y="751"/>
                </a:cubicBezTo>
                <a:close/>
                <a:moveTo>
                  <a:pt x="3894" y="1"/>
                </a:moveTo>
                <a:cubicBezTo>
                  <a:pt x="1739" y="1"/>
                  <a:pt x="1" y="1751"/>
                  <a:pt x="1" y="3906"/>
                </a:cubicBezTo>
                <a:cubicBezTo>
                  <a:pt x="1" y="6049"/>
                  <a:pt x="1751" y="7799"/>
                  <a:pt x="3894" y="7799"/>
                </a:cubicBezTo>
                <a:cubicBezTo>
                  <a:pt x="6049" y="7799"/>
                  <a:pt x="7799" y="6049"/>
                  <a:pt x="7799" y="3906"/>
                </a:cubicBezTo>
                <a:cubicBezTo>
                  <a:pt x="7799" y="1751"/>
                  <a:pt x="6049" y="1"/>
                  <a:pt x="3894"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86"/>
          <p:cNvSpPr/>
          <p:nvPr/>
        </p:nvSpPr>
        <p:spPr>
          <a:xfrm>
            <a:off x="8183415" y="571500"/>
            <a:ext cx="459520" cy="490784"/>
          </a:xfrm>
          <a:custGeom>
            <a:avLst/>
            <a:gdLst/>
            <a:ahLst/>
            <a:cxnLst/>
            <a:rect l="l" t="t" r="r" b="b"/>
            <a:pathLst>
              <a:path w="14360" h="15337" extrusionOk="0">
                <a:moveTo>
                  <a:pt x="7168" y="3192"/>
                </a:moveTo>
                <a:cubicBezTo>
                  <a:pt x="8002" y="5942"/>
                  <a:pt x="10062" y="7133"/>
                  <a:pt x="11693" y="7657"/>
                </a:cubicBezTo>
                <a:cubicBezTo>
                  <a:pt x="10062" y="8180"/>
                  <a:pt x="8002" y="9371"/>
                  <a:pt x="7168" y="12121"/>
                </a:cubicBezTo>
                <a:cubicBezTo>
                  <a:pt x="6323" y="9371"/>
                  <a:pt x="4263" y="8180"/>
                  <a:pt x="2644" y="7657"/>
                </a:cubicBezTo>
                <a:cubicBezTo>
                  <a:pt x="4263" y="7133"/>
                  <a:pt x="6323" y="5942"/>
                  <a:pt x="7168" y="3192"/>
                </a:cubicBezTo>
                <a:close/>
                <a:moveTo>
                  <a:pt x="7168" y="1"/>
                </a:moveTo>
                <a:cubicBezTo>
                  <a:pt x="6966" y="1"/>
                  <a:pt x="6787" y="179"/>
                  <a:pt x="6787" y="382"/>
                </a:cubicBezTo>
                <a:cubicBezTo>
                  <a:pt x="6787" y="7049"/>
                  <a:pt x="1049" y="7276"/>
                  <a:pt x="418" y="7276"/>
                </a:cubicBezTo>
                <a:cubicBezTo>
                  <a:pt x="322" y="7276"/>
                  <a:pt x="239" y="7311"/>
                  <a:pt x="179" y="7371"/>
                </a:cubicBezTo>
                <a:cubicBezTo>
                  <a:pt x="120" y="7395"/>
                  <a:pt x="96" y="7454"/>
                  <a:pt x="60" y="7478"/>
                </a:cubicBezTo>
                <a:cubicBezTo>
                  <a:pt x="1" y="7597"/>
                  <a:pt x="1" y="7740"/>
                  <a:pt x="60" y="7859"/>
                </a:cubicBezTo>
                <a:cubicBezTo>
                  <a:pt x="120" y="7978"/>
                  <a:pt x="263" y="8061"/>
                  <a:pt x="418" y="8061"/>
                </a:cubicBezTo>
                <a:lnTo>
                  <a:pt x="441" y="8061"/>
                </a:lnTo>
                <a:cubicBezTo>
                  <a:pt x="1108" y="8061"/>
                  <a:pt x="6823" y="8288"/>
                  <a:pt x="6823" y="14955"/>
                </a:cubicBezTo>
                <a:cubicBezTo>
                  <a:pt x="6823" y="15157"/>
                  <a:pt x="6990" y="15336"/>
                  <a:pt x="7192" y="15336"/>
                </a:cubicBezTo>
                <a:cubicBezTo>
                  <a:pt x="7395" y="15336"/>
                  <a:pt x="7573" y="15157"/>
                  <a:pt x="7573" y="14955"/>
                </a:cubicBezTo>
                <a:cubicBezTo>
                  <a:pt x="7573" y="8323"/>
                  <a:pt x="13276" y="8061"/>
                  <a:pt x="13943" y="8061"/>
                </a:cubicBezTo>
                <a:cubicBezTo>
                  <a:pt x="14098" y="8061"/>
                  <a:pt x="14205" y="7978"/>
                  <a:pt x="14300" y="7859"/>
                </a:cubicBezTo>
                <a:cubicBezTo>
                  <a:pt x="14360" y="7740"/>
                  <a:pt x="14360" y="7597"/>
                  <a:pt x="14265" y="7478"/>
                </a:cubicBezTo>
                <a:cubicBezTo>
                  <a:pt x="14205" y="7371"/>
                  <a:pt x="14062" y="7311"/>
                  <a:pt x="13955" y="7276"/>
                </a:cubicBezTo>
                <a:cubicBezTo>
                  <a:pt x="13288" y="7276"/>
                  <a:pt x="7537" y="7049"/>
                  <a:pt x="7537" y="382"/>
                </a:cubicBezTo>
                <a:cubicBezTo>
                  <a:pt x="7537" y="179"/>
                  <a:pt x="7371" y="1"/>
                  <a:pt x="7168"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86"/>
          <p:cNvSpPr/>
          <p:nvPr/>
        </p:nvSpPr>
        <p:spPr>
          <a:xfrm rot="-4994852">
            <a:off x="8016939" y="-195686"/>
            <a:ext cx="958992" cy="1460776"/>
          </a:xfrm>
          <a:custGeom>
            <a:avLst/>
            <a:gdLst/>
            <a:ahLst/>
            <a:cxnLst/>
            <a:rect l="l" t="t" r="r" b="b"/>
            <a:pathLst>
              <a:path w="29969" h="45650" extrusionOk="0">
                <a:moveTo>
                  <a:pt x="29969" y="1"/>
                </a:moveTo>
                <a:cubicBezTo>
                  <a:pt x="25659" y="4430"/>
                  <a:pt x="23135" y="10692"/>
                  <a:pt x="23361" y="16919"/>
                </a:cubicBezTo>
                <a:cubicBezTo>
                  <a:pt x="23409" y="18277"/>
                  <a:pt x="23587" y="19670"/>
                  <a:pt x="23742" y="21015"/>
                </a:cubicBezTo>
                <a:cubicBezTo>
                  <a:pt x="24135" y="24170"/>
                  <a:pt x="24504" y="27159"/>
                  <a:pt x="23504" y="29981"/>
                </a:cubicBezTo>
                <a:cubicBezTo>
                  <a:pt x="21670" y="35231"/>
                  <a:pt x="15836" y="37803"/>
                  <a:pt x="10514" y="39803"/>
                </a:cubicBezTo>
                <a:cubicBezTo>
                  <a:pt x="6764" y="41220"/>
                  <a:pt x="2775" y="42911"/>
                  <a:pt x="1" y="45649"/>
                </a:cubicBezTo>
                <a:lnTo>
                  <a:pt x="1096" y="45649"/>
                </a:lnTo>
                <a:cubicBezTo>
                  <a:pt x="3740" y="43316"/>
                  <a:pt x="7359" y="41792"/>
                  <a:pt x="10776" y="40506"/>
                </a:cubicBezTo>
                <a:cubicBezTo>
                  <a:pt x="16253" y="38446"/>
                  <a:pt x="22266" y="35779"/>
                  <a:pt x="24206" y="30219"/>
                </a:cubicBezTo>
                <a:cubicBezTo>
                  <a:pt x="25266" y="27230"/>
                  <a:pt x="24861" y="24027"/>
                  <a:pt x="24480" y="20920"/>
                </a:cubicBezTo>
                <a:cubicBezTo>
                  <a:pt x="24325" y="19586"/>
                  <a:pt x="24159" y="18217"/>
                  <a:pt x="24099" y="16884"/>
                </a:cubicBezTo>
                <a:cubicBezTo>
                  <a:pt x="23897" y="11121"/>
                  <a:pt x="26123" y="5323"/>
                  <a:pt x="29969" y="1084"/>
                </a:cubicBezTo>
                <a:lnTo>
                  <a:pt x="29969"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86"/>
          <p:cNvSpPr/>
          <p:nvPr/>
        </p:nvSpPr>
        <p:spPr>
          <a:xfrm>
            <a:off x="250" y="4287457"/>
            <a:ext cx="830208" cy="873312"/>
          </a:xfrm>
          <a:custGeom>
            <a:avLst/>
            <a:gdLst/>
            <a:ahLst/>
            <a:cxnLst/>
            <a:rect l="l" t="t" r="r" b="b"/>
            <a:pathLst>
              <a:path w="25944" h="27291" extrusionOk="0">
                <a:moveTo>
                  <a:pt x="0" y="1"/>
                </a:moveTo>
                <a:lnTo>
                  <a:pt x="0" y="811"/>
                </a:lnTo>
                <a:cubicBezTo>
                  <a:pt x="1381" y="1382"/>
                  <a:pt x="2727" y="2037"/>
                  <a:pt x="4036" y="2775"/>
                </a:cubicBezTo>
                <a:cubicBezTo>
                  <a:pt x="13228" y="7919"/>
                  <a:pt x="20693" y="16658"/>
                  <a:pt x="25146" y="27290"/>
                </a:cubicBezTo>
                <a:lnTo>
                  <a:pt x="25944" y="27290"/>
                </a:lnTo>
                <a:cubicBezTo>
                  <a:pt x="21455" y="16384"/>
                  <a:pt x="13823" y="7395"/>
                  <a:pt x="4393" y="2120"/>
                </a:cubicBezTo>
                <a:cubicBezTo>
                  <a:pt x="2977" y="1323"/>
                  <a:pt x="1500" y="620"/>
                  <a:pt x="0"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3">
  <p:cSld name="CUSTOM_18">
    <p:spTree>
      <p:nvGrpSpPr>
        <p:cNvPr id="1" name="Shape 369"/>
        <p:cNvGrpSpPr/>
        <p:nvPr/>
      </p:nvGrpSpPr>
      <p:grpSpPr>
        <a:xfrm>
          <a:off x="0" y="0"/>
          <a:ext cx="0" cy="0"/>
          <a:chOff x="0" y="0"/>
          <a:chExt cx="0" cy="0"/>
        </a:xfrm>
      </p:grpSpPr>
      <p:sp>
        <p:nvSpPr>
          <p:cNvPr id="370" name="Google Shape;370;p87"/>
          <p:cNvSpPr txBox="1">
            <a:spLocks noGrp="1"/>
          </p:cNvSpPr>
          <p:nvPr>
            <p:ph type="subTitle" idx="1"/>
          </p:nvPr>
        </p:nvSpPr>
        <p:spPr>
          <a:xfrm>
            <a:off x="1529288" y="1249427"/>
            <a:ext cx="1828800" cy="548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rgbClr val="A685E2"/>
              </a:buClr>
              <a:buSzPts val="2000"/>
              <a:buNone/>
              <a:defRPr sz="2000">
                <a:solidFill>
                  <a:srgbClr val="A685E2"/>
                </a:solidFill>
              </a:defRPr>
            </a:lvl1pPr>
            <a:lvl2pPr lvl="1" algn="ctr">
              <a:lnSpc>
                <a:spcPct val="100000"/>
              </a:lnSpc>
              <a:spcBef>
                <a:spcPts val="0"/>
              </a:spcBef>
              <a:spcAft>
                <a:spcPts val="0"/>
              </a:spcAft>
              <a:buClr>
                <a:srgbClr val="A685E2"/>
              </a:buClr>
              <a:buSzPts val="2000"/>
              <a:buNone/>
              <a:defRPr sz="2000">
                <a:solidFill>
                  <a:srgbClr val="A685E2"/>
                </a:solidFill>
              </a:defRPr>
            </a:lvl2pPr>
            <a:lvl3pPr lvl="2" algn="ctr">
              <a:lnSpc>
                <a:spcPct val="100000"/>
              </a:lnSpc>
              <a:spcBef>
                <a:spcPts val="0"/>
              </a:spcBef>
              <a:spcAft>
                <a:spcPts val="0"/>
              </a:spcAft>
              <a:buClr>
                <a:srgbClr val="A685E2"/>
              </a:buClr>
              <a:buSzPts val="2000"/>
              <a:buNone/>
              <a:defRPr sz="2000">
                <a:solidFill>
                  <a:srgbClr val="A685E2"/>
                </a:solidFill>
              </a:defRPr>
            </a:lvl3pPr>
            <a:lvl4pPr lvl="3" algn="ctr">
              <a:lnSpc>
                <a:spcPct val="100000"/>
              </a:lnSpc>
              <a:spcBef>
                <a:spcPts val="0"/>
              </a:spcBef>
              <a:spcAft>
                <a:spcPts val="0"/>
              </a:spcAft>
              <a:buClr>
                <a:srgbClr val="A685E2"/>
              </a:buClr>
              <a:buSzPts val="2000"/>
              <a:buNone/>
              <a:defRPr sz="2000">
                <a:solidFill>
                  <a:srgbClr val="A685E2"/>
                </a:solidFill>
              </a:defRPr>
            </a:lvl4pPr>
            <a:lvl5pPr lvl="4" algn="ctr">
              <a:lnSpc>
                <a:spcPct val="100000"/>
              </a:lnSpc>
              <a:spcBef>
                <a:spcPts val="0"/>
              </a:spcBef>
              <a:spcAft>
                <a:spcPts val="0"/>
              </a:spcAft>
              <a:buClr>
                <a:srgbClr val="A685E2"/>
              </a:buClr>
              <a:buSzPts val="2000"/>
              <a:buNone/>
              <a:defRPr sz="2000">
                <a:solidFill>
                  <a:srgbClr val="A685E2"/>
                </a:solidFill>
              </a:defRPr>
            </a:lvl5pPr>
            <a:lvl6pPr lvl="5" algn="ctr">
              <a:lnSpc>
                <a:spcPct val="100000"/>
              </a:lnSpc>
              <a:spcBef>
                <a:spcPts val="0"/>
              </a:spcBef>
              <a:spcAft>
                <a:spcPts val="0"/>
              </a:spcAft>
              <a:buClr>
                <a:srgbClr val="A685E2"/>
              </a:buClr>
              <a:buSzPts val="2000"/>
              <a:buNone/>
              <a:defRPr sz="2000">
                <a:solidFill>
                  <a:srgbClr val="A685E2"/>
                </a:solidFill>
              </a:defRPr>
            </a:lvl6pPr>
            <a:lvl7pPr lvl="6" algn="ctr">
              <a:lnSpc>
                <a:spcPct val="100000"/>
              </a:lnSpc>
              <a:spcBef>
                <a:spcPts val="0"/>
              </a:spcBef>
              <a:spcAft>
                <a:spcPts val="0"/>
              </a:spcAft>
              <a:buClr>
                <a:srgbClr val="A685E2"/>
              </a:buClr>
              <a:buSzPts val="2000"/>
              <a:buNone/>
              <a:defRPr sz="2000">
                <a:solidFill>
                  <a:srgbClr val="A685E2"/>
                </a:solidFill>
              </a:defRPr>
            </a:lvl7pPr>
            <a:lvl8pPr lvl="7" algn="ctr">
              <a:lnSpc>
                <a:spcPct val="100000"/>
              </a:lnSpc>
              <a:spcBef>
                <a:spcPts val="0"/>
              </a:spcBef>
              <a:spcAft>
                <a:spcPts val="0"/>
              </a:spcAft>
              <a:buClr>
                <a:srgbClr val="A685E2"/>
              </a:buClr>
              <a:buSzPts val="2000"/>
              <a:buNone/>
              <a:defRPr sz="2000">
                <a:solidFill>
                  <a:srgbClr val="A685E2"/>
                </a:solidFill>
              </a:defRPr>
            </a:lvl8pPr>
            <a:lvl9pPr lvl="8" algn="ctr">
              <a:lnSpc>
                <a:spcPct val="100000"/>
              </a:lnSpc>
              <a:spcBef>
                <a:spcPts val="0"/>
              </a:spcBef>
              <a:spcAft>
                <a:spcPts val="0"/>
              </a:spcAft>
              <a:buClr>
                <a:srgbClr val="A685E2"/>
              </a:buClr>
              <a:buSzPts val="2000"/>
              <a:buNone/>
              <a:defRPr sz="2000">
                <a:solidFill>
                  <a:srgbClr val="A685E2"/>
                </a:solidFill>
              </a:defRPr>
            </a:lvl9pPr>
          </a:lstStyle>
          <a:p>
            <a:endParaRPr/>
          </a:p>
        </p:txBody>
      </p:sp>
      <p:sp>
        <p:nvSpPr>
          <p:cNvPr id="371" name="Google Shape;371;p87"/>
          <p:cNvSpPr txBox="1">
            <a:spLocks noGrp="1"/>
          </p:cNvSpPr>
          <p:nvPr>
            <p:ph type="subTitle" idx="2"/>
          </p:nvPr>
        </p:nvSpPr>
        <p:spPr>
          <a:xfrm>
            <a:off x="1529288" y="2945491"/>
            <a:ext cx="1828800" cy="548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rgbClr val="A685E2"/>
              </a:buClr>
              <a:buSzPts val="2000"/>
              <a:buNone/>
              <a:defRPr sz="2000">
                <a:solidFill>
                  <a:srgbClr val="A685E2"/>
                </a:solidFill>
              </a:defRPr>
            </a:lvl1pPr>
            <a:lvl2pPr lvl="1" algn="ctr">
              <a:lnSpc>
                <a:spcPct val="100000"/>
              </a:lnSpc>
              <a:spcBef>
                <a:spcPts val="0"/>
              </a:spcBef>
              <a:spcAft>
                <a:spcPts val="0"/>
              </a:spcAft>
              <a:buClr>
                <a:srgbClr val="A685E2"/>
              </a:buClr>
              <a:buSzPts val="2000"/>
              <a:buNone/>
              <a:defRPr sz="2000">
                <a:solidFill>
                  <a:srgbClr val="A685E2"/>
                </a:solidFill>
              </a:defRPr>
            </a:lvl2pPr>
            <a:lvl3pPr lvl="2" algn="ctr">
              <a:lnSpc>
                <a:spcPct val="100000"/>
              </a:lnSpc>
              <a:spcBef>
                <a:spcPts val="0"/>
              </a:spcBef>
              <a:spcAft>
                <a:spcPts val="0"/>
              </a:spcAft>
              <a:buClr>
                <a:srgbClr val="A685E2"/>
              </a:buClr>
              <a:buSzPts val="2000"/>
              <a:buNone/>
              <a:defRPr sz="2000">
                <a:solidFill>
                  <a:srgbClr val="A685E2"/>
                </a:solidFill>
              </a:defRPr>
            </a:lvl3pPr>
            <a:lvl4pPr lvl="3" algn="ctr">
              <a:lnSpc>
                <a:spcPct val="100000"/>
              </a:lnSpc>
              <a:spcBef>
                <a:spcPts val="0"/>
              </a:spcBef>
              <a:spcAft>
                <a:spcPts val="0"/>
              </a:spcAft>
              <a:buClr>
                <a:srgbClr val="A685E2"/>
              </a:buClr>
              <a:buSzPts val="2000"/>
              <a:buNone/>
              <a:defRPr sz="2000">
                <a:solidFill>
                  <a:srgbClr val="A685E2"/>
                </a:solidFill>
              </a:defRPr>
            </a:lvl4pPr>
            <a:lvl5pPr lvl="4" algn="ctr">
              <a:lnSpc>
                <a:spcPct val="100000"/>
              </a:lnSpc>
              <a:spcBef>
                <a:spcPts val="0"/>
              </a:spcBef>
              <a:spcAft>
                <a:spcPts val="0"/>
              </a:spcAft>
              <a:buClr>
                <a:srgbClr val="A685E2"/>
              </a:buClr>
              <a:buSzPts val="2000"/>
              <a:buNone/>
              <a:defRPr sz="2000">
                <a:solidFill>
                  <a:srgbClr val="A685E2"/>
                </a:solidFill>
              </a:defRPr>
            </a:lvl5pPr>
            <a:lvl6pPr lvl="5" algn="ctr">
              <a:lnSpc>
                <a:spcPct val="100000"/>
              </a:lnSpc>
              <a:spcBef>
                <a:spcPts val="0"/>
              </a:spcBef>
              <a:spcAft>
                <a:spcPts val="0"/>
              </a:spcAft>
              <a:buClr>
                <a:srgbClr val="A685E2"/>
              </a:buClr>
              <a:buSzPts val="2000"/>
              <a:buNone/>
              <a:defRPr sz="2000">
                <a:solidFill>
                  <a:srgbClr val="A685E2"/>
                </a:solidFill>
              </a:defRPr>
            </a:lvl6pPr>
            <a:lvl7pPr lvl="6" algn="ctr">
              <a:lnSpc>
                <a:spcPct val="100000"/>
              </a:lnSpc>
              <a:spcBef>
                <a:spcPts val="0"/>
              </a:spcBef>
              <a:spcAft>
                <a:spcPts val="0"/>
              </a:spcAft>
              <a:buClr>
                <a:srgbClr val="A685E2"/>
              </a:buClr>
              <a:buSzPts val="2000"/>
              <a:buNone/>
              <a:defRPr sz="2000">
                <a:solidFill>
                  <a:srgbClr val="A685E2"/>
                </a:solidFill>
              </a:defRPr>
            </a:lvl7pPr>
            <a:lvl8pPr lvl="7" algn="ctr">
              <a:lnSpc>
                <a:spcPct val="100000"/>
              </a:lnSpc>
              <a:spcBef>
                <a:spcPts val="0"/>
              </a:spcBef>
              <a:spcAft>
                <a:spcPts val="0"/>
              </a:spcAft>
              <a:buClr>
                <a:srgbClr val="A685E2"/>
              </a:buClr>
              <a:buSzPts val="2000"/>
              <a:buNone/>
              <a:defRPr sz="2000">
                <a:solidFill>
                  <a:srgbClr val="A685E2"/>
                </a:solidFill>
              </a:defRPr>
            </a:lvl8pPr>
            <a:lvl9pPr lvl="8" algn="ctr">
              <a:lnSpc>
                <a:spcPct val="100000"/>
              </a:lnSpc>
              <a:spcBef>
                <a:spcPts val="0"/>
              </a:spcBef>
              <a:spcAft>
                <a:spcPts val="0"/>
              </a:spcAft>
              <a:buClr>
                <a:srgbClr val="A685E2"/>
              </a:buClr>
              <a:buSzPts val="2000"/>
              <a:buNone/>
              <a:defRPr sz="2000">
                <a:solidFill>
                  <a:srgbClr val="A685E2"/>
                </a:solidFill>
              </a:defRPr>
            </a:lvl9pPr>
          </a:lstStyle>
          <a:p>
            <a:endParaRPr/>
          </a:p>
        </p:txBody>
      </p:sp>
      <p:sp>
        <p:nvSpPr>
          <p:cNvPr id="372" name="Google Shape;372;p87"/>
          <p:cNvSpPr txBox="1">
            <a:spLocks noGrp="1"/>
          </p:cNvSpPr>
          <p:nvPr>
            <p:ph type="subTitle" idx="3"/>
          </p:nvPr>
        </p:nvSpPr>
        <p:spPr>
          <a:xfrm>
            <a:off x="1422843" y="1709933"/>
            <a:ext cx="2469000" cy="11886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1000"/>
              </a:spcBef>
              <a:spcAft>
                <a:spcPts val="0"/>
              </a:spcAft>
              <a:buClr>
                <a:schemeClr val="dk1"/>
              </a:buClr>
              <a:buSzPts val="1400"/>
              <a:buChar char="●"/>
              <a:defRPr sz="1400">
                <a:highlight>
                  <a:schemeClr val="lt1"/>
                </a:highlight>
                <a:latin typeface="Nunito"/>
                <a:ea typeface="Nunito"/>
                <a:cs typeface="Nunito"/>
                <a:sym typeface="Nunito"/>
              </a:defRPr>
            </a:lvl1pPr>
            <a:lvl2pPr lvl="1" algn="ctr">
              <a:lnSpc>
                <a:spcPct val="100000"/>
              </a:lnSpc>
              <a:spcBef>
                <a:spcPts val="0"/>
              </a:spcBef>
              <a:spcAft>
                <a:spcPts val="0"/>
              </a:spcAft>
              <a:buClr>
                <a:schemeClr val="dk1"/>
              </a:buClr>
              <a:buSzPts val="1400"/>
              <a:buFont typeface="Nunito"/>
              <a:buChar char="○"/>
              <a:defRPr>
                <a:latin typeface="Nunito"/>
                <a:ea typeface="Nunito"/>
                <a:cs typeface="Nunito"/>
                <a:sym typeface="Nunito"/>
              </a:defRPr>
            </a:lvl2pPr>
            <a:lvl3pPr lvl="2" algn="ctr">
              <a:lnSpc>
                <a:spcPct val="100000"/>
              </a:lnSpc>
              <a:spcBef>
                <a:spcPts val="0"/>
              </a:spcBef>
              <a:spcAft>
                <a:spcPts val="0"/>
              </a:spcAft>
              <a:buClr>
                <a:schemeClr val="dk1"/>
              </a:buClr>
              <a:buSzPts val="1400"/>
              <a:buFont typeface="Nunito"/>
              <a:buChar char="■"/>
              <a:defRPr>
                <a:latin typeface="Nunito"/>
                <a:ea typeface="Nunito"/>
                <a:cs typeface="Nunito"/>
                <a:sym typeface="Nunito"/>
              </a:defRPr>
            </a:lvl3pPr>
            <a:lvl4pPr lvl="3" algn="ctr">
              <a:lnSpc>
                <a:spcPct val="100000"/>
              </a:lnSpc>
              <a:spcBef>
                <a:spcPts val="0"/>
              </a:spcBef>
              <a:spcAft>
                <a:spcPts val="0"/>
              </a:spcAft>
              <a:buClr>
                <a:schemeClr val="dk1"/>
              </a:buClr>
              <a:buSzPts val="1400"/>
              <a:buFont typeface="Nunito"/>
              <a:buChar char="●"/>
              <a:defRPr>
                <a:latin typeface="Nunito"/>
                <a:ea typeface="Nunito"/>
                <a:cs typeface="Nunito"/>
                <a:sym typeface="Nunito"/>
              </a:defRPr>
            </a:lvl4pPr>
            <a:lvl5pPr lvl="4" algn="ctr">
              <a:lnSpc>
                <a:spcPct val="100000"/>
              </a:lnSpc>
              <a:spcBef>
                <a:spcPts val="0"/>
              </a:spcBef>
              <a:spcAft>
                <a:spcPts val="0"/>
              </a:spcAft>
              <a:buClr>
                <a:schemeClr val="dk1"/>
              </a:buClr>
              <a:buSzPts val="1400"/>
              <a:buFont typeface="Nunito"/>
              <a:buChar char="○"/>
              <a:defRPr>
                <a:latin typeface="Nunito"/>
                <a:ea typeface="Nunito"/>
                <a:cs typeface="Nunito"/>
                <a:sym typeface="Nunito"/>
              </a:defRPr>
            </a:lvl5pPr>
            <a:lvl6pPr lvl="5" algn="ctr">
              <a:lnSpc>
                <a:spcPct val="100000"/>
              </a:lnSpc>
              <a:spcBef>
                <a:spcPts val="0"/>
              </a:spcBef>
              <a:spcAft>
                <a:spcPts val="0"/>
              </a:spcAft>
              <a:buClr>
                <a:schemeClr val="dk1"/>
              </a:buClr>
              <a:buSzPts val="1400"/>
              <a:buFont typeface="Nunito"/>
              <a:buChar char="■"/>
              <a:defRPr>
                <a:latin typeface="Nunito"/>
                <a:ea typeface="Nunito"/>
                <a:cs typeface="Nunito"/>
                <a:sym typeface="Nunito"/>
              </a:defRPr>
            </a:lvl6pPr>
            <a:lvl7pPr lvl="6" algn="ctr">
              <a:lnSpc>
                <a:spcPct val="100000"/>
              </a:lnSpc>
              <a:spcBef>
                <a:spcPts val="0"/>
              </a:spcBef>
              <a:spcAft>
                <a:spcPts val="0"/>
              </a:spcAft>
              <a:buClr>
                <a:schemeClr val="dk1"/>
              </a:buClr>
              <a:buSzPts val="1400"/>
              <a:buFont typeface="Nunito"/>
              <a:buChar char="●"/>
              <a:defRPr>
                <a:latin typeface="Nunito"/>
                <a:ea typeface="Nunito"/>
                <a:cs typeface="Nunito"/>
                <a:sym typeface="Nunito"/>
              </a:defRPr>
            </a:lvl7pPr>
            <a:lvl8pPr lvl="7" algn="ctr">
              <a:lnSpc>
                <a:spcPct val="100000"/>
              </a:lnSpc>
              <a:spcBef>
                <a:spcPts val="0"/>
              </a:spcBef>
              <a:spcAft>
                <a:spcPts val="0"/>
              </a:spcAft>
              <a:buClr>
                <a:schemeClr val="dk1"/>
              </a:buClr>
              <a:buSzPts val="1400"/>
              <a:buFont typeface="Nunito"/>
              <a:buChar char="○"/>
              <a:defRPr>
                <a:latin typeface="Nunito"/>
                <a:ea typeface="Nunito"/>
                <a:cs typeface="Nunito"/>
                <a:sym typeface="Nunito"/>
              </a:defRPr>
            </a:lvl8pPr>
            <a:lvl9pPr lvl="8" algn="ctr">
              <a:lnSpc>
                <a:spcPct val="100000"/>
              </a:lnSpc>
              <a:spcBef>
                <a:spcPts val="0"/>
              </a:spcBef>
              <a:spcAft>
                <a:spcPts val="0"/>
              </a:spcAft>
              <a:buClr>
                <a:schemeClr val="dk1"/>
              </a:buClr>
              <a:buSzPts val="1400"/>
              <a:buFont typeface="Nunito"/>
              <a:buChar char="■"/>
              <a:defRPr>
                <a:latin typeface="Nunito"/>
                <a:ea typeface="Nunito"/>
                <a:cs typeface="Nunito"/>
                <a:sym typeface="Nunito"/>
              </a:defRPr>
            </a:lvl9pPr>
          </a:lstStyle>
          <a:p>
            <a:endParaRPr/>
          </a:p>
        </p:txBody>
      </p:sp>
      <p:sp>
        <p:nvSpPr>
          <p:cNvPr id="373" name="Google Shape;373;p87"/>
          <p:cNvSpPr txBox="1">
            <a:spLocks noGrp="1"/>
          </p:cNvSpPr>
          <p:nvPr>
            <p:ph type="subTitle" idx="4"/>
          </p:nvPr>
        </p:nvSpPr>
        <p:spPr>
          <a:xfrm>
            <a:off x="1422843" y="3405997"/>
            <a:ext cx="2469000" cy="11886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1000"/>
              </a:spcBef>
              <a:spcAft>
                <a:spcPts val="0"/>
              </a:spcAft>
              <a:buSzPts val="1400"/>
              <a:buFont typeface="Nunito"/>
              <a:buChar char="●"/>
              <a:defRPr sz="1400">
                <a:highlight>
                  <a:schemeClr val="lt1"/>
                </a:highlight>
                <a:latin typeface="Nunito"/>
                <a:ea typeface="Nunito"/>
                <a:cs typeface="Nunito"/>
                <a:sym typeface="Nunito"/>
              </a:defRPr>
            </a:lvl1pPr>
            <a:lvl2pPr lvl="1" algn="ctr">
              <a:lnSpc>
                <a:spcPct val="100000"/>
              </a:lnSpc>
              <a:spcBef>
                <a:spcPts val="0"/>
              </a:spcBef>
              <a:spcAft>
                <a:spcPts val="0"/>
              </a:spcAft>
              <a:buSzPts val="1400"/>
              <a:buFont typeface="Nunito"/>
              <a:buChar char="○"/>
              <a:defRPr>
                <a:latin typeface="Nunito"/>
                <a:ea typeface="Nunito"/>
                <a:cs typeface="Nunito"/>
                <a:sym typeface="Nunito"/>
              </a:defRPr>
            </a:lvl2pPr>
            <a:lvl3pPr lvl="2" algn="ctr">
              <a:lnSpc>
                <a:spcPct val="100000"/>
              </a:lnSpc>
              <a:spcBef>
                <a:spcPts val="0"/>
              </a:spcBef>
              <a:spcAft>
                <a:spcPts val="0"/>
              </a:spcAft>
              <a:buSzPts val="1400"/>
              <a:buFont typeface="Nunito"/>
              <a:buChar char="■"/>
              <a:defRPr>
                <a:latin typeface="Nunito"/>
                <a:ea typeface="Nunito"/>
                <a:cs typeface="Nunito"/>
                <a:sym typeface="Nunito"/>
              </a:defRPr>
            </a:lvl3pPr>
            <a:lvl4pPr lvl="3" algn="ctr">
              <a:lnSpc>
                <a:spcPct val="100000"/>
              </a:lnSpc>
              <a:spcBef>
                <a:spcPts val="0"/>
              </a:spcBef>
              <a:spcAft>
                <a:spcPts val="0"/>
              </a:spcAft>
              <a:buSzPts val="1400"/>
              <a:buFont typeface="Nunito"/>
              <a:buChar char="●"/>
              <a:defRPr>
                <a:latin typeface="Nunito"/>
                <a:ea typeface="Nunito"/>
                <a:cs typeface="Nunito"/>
                <a:sym typeface="Nunito"/>
              </a:defRPr>
            </a:lvl4pPr>
            <a:lvl5pPr lvl="4" algn="ctr">
              <a:lnSpc>
                <a:spcPct val="100000"/>
              </a:lnSpc>
              <a:spcBef>
                <a:spcPts val="0"/>
              </a:spcBef>
              <a:spcAft>
                <a:spcPts val="0"/>
              </a:spcAft>
              <a:buSzPts val="1400"/>
              <a:buFont typeface="Nunito"/>
              <a:buChar char="○"/>
              <a:defRPr>
                <a:latin typeface="Nunito"/>
                <a:ea typeface="Nunito"/>
                <a:cs typeface="Nunito"/>
                <a:sym typeface="Nunito"/>
              </a:defRPr>
            </a:lvl5pPr>
            <a:lvl6pPr lvl="5" algn="ctr">
              <a:lnSpc>
                <a:spcPct val="100000"/>
              </a:lnSpc>
              <a:spcBef>
                <a:spcPts val="0"/>
              </a:spcBef>
              <a:spcAft>
                <a:spcPts val="0"/>
              </a:spcAft>
              <a:buSzPts val="1400"/>
              <a:buFont typeface="Nunito"/>
              <a:buChar char="■"/>
              <a:defRPr>
                <a:latin typeface="Nunito"/>
                <a:ea typeface="Nunito"/>
                <a:cs typeface="Nunito"/>
                <a:sym typeface="Nunito"/>
              </a:defRPr>
            </a:lvl6pPr>
            <a:lvl7pPr lvl="6" algn="ctr">
              <a:lnSpc>
                <a:spcPct val="100000"/>
              </a:lnSpc>
              <a:spcBef>
                <a:spcPts val="0"/>
              </a:spcBef>
              <a:spcAft>
                <a:spcPts val="0"/>
              </a:spcAft>
              <a:buSzPts val="1400"/>
              <a:buFont typeface="Nunito"/>
              <a:buChar char="●"/>
              <a:defRPr>
                <a:latin typeface="Nunito"/>
                <a:ea typeface="Nunito"/>
                <a:cs typeface="Nunito"/>
                <a:sym typeface="Nunito"/>
              </a:defRPr>
            </a:lvl7pPr>
            <a:lvl8pPr lvl="7" algn="ctr">
              <a:lnSpc>
                <a:spcPct val="100000"/>
              </a:lnSpc>
              <a:spcBef>
                <a:spcPts val="0"/>
              </a:spcBef>
              <a:spcAft>
                <a:spcPts val="0"/>
              </a:spcAft>
              <a:buSzPts val="1400"/>
              <a:buFont typeface="Nunito"/>
              <a:buChar char="○"/>
              <a:defRPr>
                <a:latin typeface="Nunito"/>
                <a:ea typeface="Nunito"/>
                <a:cs typeface="Nunito"/>
                <a:sym typeface="Nunito"/>
              </a:defRPr>
            </a:lvl8pPr>
            <a:lvl9pPr lvl="8" algn="ctr">
              <a:lnSpc>
                <a:spcPct val="100000"/>
              </a:lnSpc>
              <a:spcBef>
                <a:spcPts val="0"/>
              </a:spcBef>
              <a:spcAft>
                <a:spcPts val="0"/>
              </a:spcAft>
              <a:buSzPts val="1400"/>
              <a:buFont typeface="Nunito"/>
              <a:buChar char="■"/>
              <a:defRPr>
                <a:latin typeface="Nunito"/>
                <a:ea typeface="Nunito"/>
                <a:cs typeface="Nunito"/>
                <a:sym typeface="Nunito"/>
              </a:defRPr>
            </a:lvl9pPr>
          </a:lstStyle>
          <a:p>
            <a:endParaRPr/>
          </a:p>
        </p:txBody>
      </p:sp>
      <p:sp>
        <p:nvSpPr>
          <p:cNvPr id="374" name="Google Shape;374;p87"/>
          <p:cNvSpPr txBox="1">
            <a:spLocks noGrp="1"/>
          </p:cNvSpPr>
          <p:nvPr>
            <p:ph type="title"/>
          </p:nvPr>
        </p:nvSpPr>
        <p:spPr>
          <a:xfrm>
            <a:off x="731550" y="457200"/>
            <a:ext cx="76809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500"/>
              <a:buNone/>
              <a:defRPr sz="3000" b="1"/>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375" name="Google Shape;375;p87"/>
          <p:cNvSpPr/>
          <p:nvPr/>
        </p:nvSpPr>
        <p:spPr>
          <a:xfrm>
            <a:off x="599162" y="3780273"/>
            <a:ext cx="249600" cy="249600"/>
          </a:xfrm>
          <a:custGeom>
            <a:avLst/>
            <a:gdLst/>
            <a:ahLst/>
            <a:cxnLst/>
            <a:rect l="l" t="t" r="r" b="b"/>
            <a:pathLst>
              <a:path w="7800" h="7800" extrusionOk="0">
                <a:moveTo>
                  <a:pt x="3894" y="751"/>
                </a:moveTo>
                <a:cubicBezTo>
                  <a:pt x="5632" y="751"/>
                  <a:pt x="7049" y="2168"/>
                  <a:pt x="7049" y="3906"/>
                </a:cubicBezTo>
                <a:cubicBezTo>
                  <a:pt x="7049" y="5644"/>
                  <a:pt x="5632" y="7061"/>
                  <a:pt x="3894" y="7061"/>
                </a:cubicBezTo>
                <a:cubicBezTo>
                  <a:pt x="2156" y="7061"/>
                  <a:pt x="739" y="5644"/>
                  <a:pt x="739" y="3906"/>
                </a:cubicBezTo>
                <a:cubicBezTo>
                  <a:pt x="739" y="2168"/>
                  <a:pt x="2156" y="751"/>
                  <a:pt x="3894" y="751"/>
                </a:cubicBezTo>
                <a:close/>
                <a:moveTo>
                  <a:pt x="3894" y="1"/>
                </a:moveTo>
                <a:cubicBezTo>
                  <a:pt x="1739" y="1"/>
                  <a:pt x="1" y="1751"/>
                  <a:pt x="1" y="3906"/>
                </a:cubicBezTo>
                <a:cubicBezTo>
                  <a:pt x="1" y="6049"/>
                  <a:pt x="1751" y="7799"/>
                  <a:pt x="3894" y="7799"/>
                </a:cubicBezTo>
                <a:cubicBezTo>
                  <a:pt x="6049" y="7799"/>
                  <a:pt x="7799" y="6049"/>
                  <a:pt x="7799" y="3906"/>
                </a:cubicBezTo>
                <a:cubicBezTo>
                  <a:pt x="7799" y="1751"/>
                  <a:pt x="6049" y="1"/>
                  <a:pt x="389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87"/>
          <p:cNvSpPr/>
          <p:nvPr/>
        </p:nvSpPr>
        <p:spPr>
          <a:xfrm>
            <a:off x="8376890" y="741425"/>
            <a:ext cx="459520" cy="490784"/>
          </a:xfrm>
          <a:custGeom>
            <a:avLst/>
            <a:gdLst/>
            <a:ahLst/>
            <a:cxnLst/>
            <a:rect l="l" t="t" r="r" b="b"/>
            <a:pathLst>
              <a:path w="14360" h="15337" extrusionOk="0">
                <a:moveTo>
                  <a:pt x="7168" y="3192"/>
                </a:moveTo>
                <a:cubicBezTo>
                  <a:pt x="8002" y="5942"/>
                  <a:pt x="10062" y="7133"/>
                  <a:pt x="11693" y="7657"/>
                </a:cubicBezTo>
                <a:cubicBezTo>
                  <a:pt x="10062" y="8180"/>
                  <a:pt x="8002" y="9371"/>
                  <a:pt x="7168" y="12121"/>
                </a:cubicBezTo>
                <a:cubicBezTo>
                  <a:pt x="6323" y="9371"/>
                  <a:pt x="4263" y="8180"/>
                  <a:pt x="2644" y="7657"/>
                </a:cubicBezTo>
                <a:cubicBezTo>
                  <a:pt x="4263" y="7133"/>
                  <a:pt x="6323" y="5942"/>
                  <a:pt x="7168" y="3192"/>
                </a:cubicBezTo>
                <a:close/>
                <a:moveTo>
                  <a:pt x="7168" y="1"/>
                </a:moveTo>
                <a:cubicBezTo>
                  <a:pt x="6966" y="1"/>
                  <a:pt x="6787" y="179"/>
                  <a:pt x="6787" y="382"/>
                </a:cubicBezTo>
                <a:cubicBezTo>
                  <a:pt x="6787" y="7049"/>
                  <a:pt x="1049" y="7276"/>
                  <a:pt x="418" y="7276"/>
                </a:cubicBezTo>
                <a:cubicBezTo>
                  <a:pt x="322" y="7276"/>
                  <a:pt x="239" y="7311"/>
                  <a:pt x="179" y="7371"/>
                </a:cubicBezTo>
                <a:cubicBezTo>
                  <a:pt x="120" y="7395"/>
                  <a:pt x="96" y="7454"/>
                  <a:pt x="60" y="7478"/>
                </a:cubicBezTo>
                <a:cubicBezTo>
                  <a:pt x="1" y="7597"/>
                  <a:pt x="1" y="7740"/>
                  <a:pt x="60" y="7859"/>
                </a:cubicBezTo>
                <a:cubicBezTo>
                  <a:pt x="120" y="7978"/>
                  <a:pt x="263" y="8061"/>
                  <a:pt x="418" y="8061"/>
                </a:cubicBezTo>
                <a:lnTo>
                  <a:pt x="441" y="8061"/>
                </a:lnTo>
                <a:cubicBezTo>
                  <a:pt x="1108" y="8061"/>
                  <a:pt x="6823" y="8288"/>
                  <a:pt x="6823" y="14955"/>
                </a:cubicBezTo>
                <a:cubicBezTo>
                  <a:pt x="6823" y="15157"/>
                  <a:pt x="6990" y="15336"/>
                  <a:pt x="7192" y="15336"/>
                </a:cubicBezTo>
                <a:cubicBezTo>
                  <a:pt x="7395" y="15336"/>
                  <a:pt x="7573" y="15157"/>
                  <a:pt x="7573" y="14955"/>
                </a:cubicBezTo>
                <a:cubicBezTo>
                  <a:pt x="7573" y="8323"/>
                  <a:pt x="13276" y="8061"/>
                  <a:pt x="13943" y="8061"/>
                </a:cubicBezTo>
                <a:cubicBezTo>
                  <a:pt x="14098" y="8061"/>
                  <a:pt x="14205" y="7978"/>
                  <a:pt x="14300" y="7859"/>
                </a:cubicBezTo>
                <a:cubicBezTo>
                  <a:pt x="14360" y="7740"/>
                  <a:pt x="14360" y="7597"/>
                  <a:pt x="14265" y="7478"/>
                </a:cubicBezTo>
                <a:cubicBezTo>
                  <a:pt x="14205" y="7371"/>
                  <a:pt x="14062" y="7311"/>
                  <a:pt x="13955" y="7276"/>
                </a:cubicBezTo>
                <a:cubicBezTo>
                  <a:pt x="13288" y="7276"/>
                  <a:pt x="7537" y="7049"/>
                  <a:pt x="7537" y="382"/>
                </a:cubicBezTo>
                <a:cubicBezTo>
                  <a:pt x="7537" y="179"/>
                  <a:pt x="7371" y="1"/>
                  <a:pt x="716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87"/>
          <p:cNvSpPr/>
          <p:nvPr/>
        </p:nvSpPr>
        <p:spPr>
          <a:xfrm>
            <a:off x="250" y="4449713"/>
            <a:ext cx="1048512" cy="698784"/>
          </a:xfrm>
          <a:custGeom>
            <a:avLst/>
            <a:gdLst/>
            <a:ahLst/>
            <a:cxnLst/>
            <a:rect l="l" t="t" r="r" b="b"/>
            <a:pathLst>
              <a:path w="32766" h="21837" extrusionOk="0">
                <a:moveTo>
                  <a:pt x="0" y="0"/>
                </a:moveTo>
                <a:lnTo>
                  <a:pt x="0" y="822"/>
                </a:lnTo>
                <a:cubicBezTo>
                  <a:pt x="1226" y="1417"/>
                  <a:pt x="2405" y="2108"/>
                  <a:pt x="3489" y="2881"/>
                </a:cubicBezTo>
                <a:cubicBezTo>
                  <a:pt x="3239" y="2929"/>
                  <a:pt x="2988" y="2989"/>
                  <a:pt x="2750" y="3060"/>
                </a:cubicBezTo>
                <a:cubicBezTo>
                  <a:pt x="1762" y="3310"/>
                  <a:pt x="845" y="3655"/>
                  <a:pt x="0" y="4072"/>
                </a:cubicBezTo>
                <a:lnTo>
                  <a:pt x="0" y="4906"/>
                </a:lnTo>
                <a:cubicBezTo>
                  <a:pt x="893" y="4429"/>
                  <a:pt x="1869" y="4048"/>
                  <a:pt x="2929" y="3774"/>
                </a:cubicBezTo>
                <a:cubicBezTo>
                  <a:pt x="3369" y="3655"/>
                  <a:pt x="3822" y="3560"/>
                  <a:pt x="4286" y="3489"/>
                </a:cubicBezTo>
                <a:cubicBezTo>
                  <a:pt x="4489" y="3655"/>
                  <a:pt x="4691" y="3822"/>
                  <a:pt x="4893" y="4001"/>
                </a:cubicBezTo>
                <a:cubicBezTo>
                  <a:pt x="8573" y="7180"/>
                  <a:pt x="10287" y="11228"/>
                  <a:pt x="10013" y="16014"/>
                </a:cubicBezTo>
                <a:cubicBezTo>
                  <a:pt x="9870" y="18455"/>
                  <a:pt x="9120" y="20443"/>
                  <a:pt x="7870" y="21836"/>
                </a:cubicBezTo>
                <a:lnTo>
                  <a:pt x="8834" y="21836"/>
                </a:lnTo>
                <a:cubicBezTo>
                  <a:pt x="9954" y="20360"/>
                  <a:pt x="10620" y="18395"/>
                  <a:pt x="10751" y="16050"/>
                </a:cubicBezTo>
                <a:cubicBezTo>
                  <a:pt x="11049" y="11025"/>
                  <a:pt x="9239" y="6775"/>
                  <a:pt x="5382" y="3441"/>
                </a:cubicBezTo>
                <a:cubicBezTo>
                  <a:pt x="5346" y="3405"/>
                  <a:pt x="5322" y="3382"/>
                  <a:pt x="5286" y="3346"/>
                </a:cubicBezTo>
                <a:cubicBezTo>
                  <a:pt x="5909" y="3279"/>
                  <a:pt x="6543" y="3245"/>
                  <a:pt x="7187" y="3245"/>
                </a:cubicBezTo>
                <a:cubicBezTo>
                  <a:pt x="9623" y="3245"/>
                  <a:pt x="12190" y="3723"/>
                  <a:pt x="14704" y="4655"/>
                </a:cubicBezTo>
                <a:cubicBezTo>
                  <a:pt x="19181" y="6322"/>
                  <a:pt x="23360" y="9382"/>
                  <a:pt x="26777" y="13490"/>
                </a:cubicBezTo>
                <a:cubicBezTo>
                  <a:pt x="29194" y="16395"/>
                  <a:pt x="30837" y="19241"/>
                  <a:pt x="31956" y="21836"/>
                </a:cubicBezTo>
                <a:lnTo>
                  <a:pt x="32766" y="21836"/>
                </a:lnTo>
                <a:cubicBezTo>
                  <a:pt x="31611" y="19098"/>
                  <a:pt x="29897" y="16085"/>
                  <a:pt x="27361" y="13014"/>
                </a:cubicBezTo>
                <a:cubicBezTo>
                  <a:pt x="23848" y="8799"/>
                  <a:pt x="19562" y="5668"/>
                  <a:pt x="14966" y="3953"/>
                </a:cubicBezTo>
                <a:cubicBezTo>
                  <a:pt x="12368" y="2994"/>
                  <a:pt x="9718" y="2507"/>
                  <a:pt x="7195" y="2507"/>
                </a:cubicBezTo>
                <a:cubicBezTo>
                  <a:pt x="6273" y="2507"/>
                  <a:pt x="5368" y="2572"/>
                  <a:pt x="4489" y="2703"/>
                </a:cubicBezTo>
                <a:cubicBezTo>
                  <a:pt x="3119" y="1655"/>
                  <a:pt x="1607" y="762"/>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87"/>
          <p:cNvSpPr/>
          <p:nvPr/>
        </p:nvSpPr>
        <p:spPr>
          <a:xfrm>
            <a:off x="8185242" y="3687697"/>
            <a:ext cx="959008" cy="1460800"/>
          </a:xfrm>
          <a:custGeom>
            <a:avLst/>
            <a:gdLst/>
            <a:ahLst/>
            <a:cxnLst/>
            <a:rect l="l" t="t" r="r" b="b"/>
            <a:pathLst>
              <a:path w="29969" h="45650" extrusionOk="0">
                <a:moveTo>
                  <a:pt x="29969" y="1"/>
                </a:moveTo>
                <a:cubicBezTo>
                  <a:pt x="25659" y="4430"/>
                  <a:pt x="23135" y="10692"/>
                  <a:pt x="23361" y="16919"/>
                </a:cubicBezTo>
                <a:cubicBezTo>
                  <a:pt x="23409" y="18277"/>
                  <a:pt x="23587" y="19670"/>
                  <a:pt x="23742" y="21015"/>
                </a:cubicBezTo>
                <a:cubicBezTo>
                  <a:pt x="24135" y="24170"/>
                  <a:pt x="24504" y="27159"/>
                  <a:pt x="23504" y="29981"/>
                </a:cubicBezTo>
                <a:cubicBezTo>
                  <a:pt x="21670" y="35231"/>
                  <a:pt x="15836" y="37803"/>
                  <a:pt x="10514" y="39803"/>
                </a:cubicBezTo>
                <a:cubicBezTo>
                  <a:pt x="6764" y="41220"/>
                  <a:pt x="2775" y="42911"/>
                  <a:pt x="1" y="45649"/>
                </a:cubicBezTo>
                <a:lnTo>
                  <a:pt x="1096" y="45649"/>
                </a:lnTo>
                <a:cubicBezTo>
                  <a:pt x="3740" y="43316"/>
                  <a:pt x="7359" y="41792"/>
                  <a:pt x="10776" y="40506"/>
                </a:cubicBezTo>
                <a:cubicBezTo>
                  <a:pt x="16253" y="38446"/>
                  <a:pt x="22266" y="35779"/>
                  <a:pt x="24206" y="30219"/>
                </a:cubicBezTo>
                <a:cubicBezTo>
                  <a:pt x="25266" y="27230"/>
                  <a:pt x="24861" y="24027"/>
                  <a:pt x="24480" y="20920"/>
                </a:cubicBezTo>
                <a:cubicBezTo>
                  <a:pt x="24325" y="19586"/>
                  <a:pt x="24159" y="18217"/>
                  <a:pt x="24099" y="16884"/>
                </a:cubicBezTo>
                <a:cubicBezTo>
                  <a:pt x="23897" y="11121"/>
                  <a:pt x="26123" y="5323"/>
                  <a:pt x="29969" y="1084"/>
                </a:cubicBezTo>
                <a:lnTo>
                  <a:pt x="29969" y="1"/>
                </a:ln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87"/>
          <p:cNvSpPr/>
          <p:nvPr/>
        </p:nvSpPr>
        <p:spPr>
          <a:xfrm rot="10800000">
            <a:off x="-27762" y="-37006"/>
            <a:ext cx="1035584" cy="781696"/>
          </a:xfrm>
          <a:custGeom>
            <a:avLst/>
            <a:gdLst/>
            <a:ahLst/>
            <a:cxnLst/>
            <a:rect l="l" t="t" r="r" b="b"/>
            <a:pathLst>
              <a:path w="32362" h="24428" extrusionOk="0">
                <a:moveTo>
                  <a:pt x="29097" y="0"/>
                </a:moveTo>
                <a:cubicBezTo>
                  <a:pt x="22303" y="0"/>
                  <a:pt x="15887" y="1710"/>
                  <a:pt x="10490" y="4948"/>
                </a:cubicBezTo>
                <a:lnTo>
                  <a:pt x="9681" y="5520"/>
                </a:lnTo>
                <a:cubicBezTo>
                  <a:pt x="3466" y="10009"/>
                  <a:pt x="1" y="17105"/>
                  <a:pt x="334" y="24427"/>
                </a:cubicBezTo>
                <a:lnTo>
                  <a:pt x="1072" y="24427"/>
                </a:lnTo>
                <a:cubicBezTo>
                  <a:pt x="751" y="17343"/>
                  <a:pt x="4097" y="10473"/>
                  <a:pt x="10109" y="6127"/>
                </a:cubicBezTo>
                <a:lnTo>
                  <a:pt x="10883" y="5579"/>
                </a:lnTo>
                <a:cubicBezTo>
                  <a:pt x="16177" y="2403"/>
                  <a:pt x="22484" y="740"/>
                  <a:pt x="29146" y="740"/>
                </a:cubicBezTo>
                <a:cubicBezTo>
                  <a:pt x="29376" y="740"/>
                  <a:pt x="29607" y="742"/>
                  <a:pt x="29838" y="746"/>
                </a:cubicBezTo>
                <a:cubicBezTo>
                  <a:pt x="30683" y="757"/>
                  <a:pt x="31529" y="805"/>
                  <a:pt x="32362" y="877"/>
                </a:cubicBezTo>
                <a:lnTo>
                  <a:pt x="32362" y="126"/>
                </a:lnTo>
                <a:cubicBezTo>
                  <a:pt x="31529" y="55"/>
                  <a:pt x="30695" y="19"/>
                  <a:pt x="29850" y="7"/>
                </a:cubicBezTo>
                <a:cubicBezTo>
                  <a:pt x="29598" y="3"/>
                  <a:pt x="29347" y="0"/>
                  <a:pt x="29097"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4">
  <p:cSld name="CUSTOM_26">
    <p:spTree>
      <p:nvGrpSpPr>
        <p:cNvPr id="1" name="Shape 380"/>
        <p:cNvGrpSpPr/>
        <p:nvPr/>
      </p:nvGrpSpPr>
      <p:grpSpPr>
        <a:xfrm>
          <a:off x="0" y="0"/>
          <a:ext cx="0" cy="0"/>
          <a:chOff x="0" y="0"/>
          <a:chExt cx="0" cy="0"/>
        </a:xfrm>
      </p:grpSpPr>
      <p:sp>
        <p:nvSpPr>
          <p:cNvPr id="381" name="Google Shape;381;p88"/>
          <p:cNvSpPr txBox="1">
            <a:spLocks noGrp="1"/>
          </p:cNvSpPr>
          <p:nvPr>
            <p:ph type="subTitle" idx="1"/>
          </p:nvPr>
        </p:nvSpPr>
        <p:spPr>
          <a:xfrm>
            <a:off x="1625900" y="1344520"/>
            <a:ext cx="2286000" cy="5487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rgbClr val="A685E2"/>
              </a:buClr>
              <a:buSzPts val="2000"/>
              <a:buNone/>
              <a:defRPr sz="2000">
                <a:solidFill>
                  <a:srgbClr val="A685E2"/>
                </a:solidFill>
              </a:defRPr>
            </a:lvl1pPr>
            <a:lvl2pPr lvl="1" algn="ctr">
              <a:lnSpc>
                <a:spcPct val="100000"/>
              </a:lnSpc>
              <a:spcBef>
                <a:spcPts val="0"/>
              </a:spcBef>
              <a:spcAft>
                <a:spcPts val="0"/>
              </a:spcAft>
              <a:buClr>
                <a:srgbClr val="A685E2"/>
              </a:buClr>
              <a:buSzPts val="2000"/>
              <a:buNone/>
              <a:defRPr sz="2000">
                <a:solidFill>
                  <a:srgbClr val="A685E2"/>
                </a:solidFill>
              </a:defRPr>
            </a:lvl2pPr>
            <a:lvl3pPr lvl="2" algn="ctr">
              <a:lnSpc>
                <a:spcPct val="100000"/>
              </a:lnSpc>
              <a:spcBef>
                <a:spcPts val="0"/>
              </a:spcBef>
              <a:spcAft>
                <a:spcPts val="0"/>
              </a:spcAft>
              <a:buClr>
                <a:srgbClr val="A685E2"/>
              </a:buClr>
              <a:buSzPts val="2000"/>
              <a:buNone/>
              <a:defRPr sz="2000">
                <a:solidFill>
                  <a:srgbClr val="A685E2"/>
                </a:solidFill>
              </a:defRPr>
            </a:lvl3pPr>
            <a:lvl4pPr lvl="3" algn="ctr">
              <a:lnSpc>
                <a:spcPct val="100000"/>
              </a:lnSpc>
              <a:spcBef>
                <a:spcPts val="0"/>
              </a:spcBef>
              <a:spcAft>
                <a:spcPts val="0"/>
              </a:spcAft>
              <a:buClr>
                <a:srgbClr val="A685E2"/>
              </a:buClr>
              <a:buSzPts val="2000"/>
              <a:buNone/>
              <a:defRPr sz="2000">
                <a:solidFill>
                  <a:srgbClr val="A685E2"/>
                </a:solidFill>
              </a:defRPr>
            </a:lvl4pPr>
            <a:lvl5pPr lvl="4" algn="ctr">
              <a:lnSpc>
                <a:spcPct val="100000"/>
              </a:lnSpc>
              <a:spcBef>
                <a:spcPts val="0"/>
              </a:spcBef>
              <a:spcAft>
                <a:spcPts val="0"/>
              </a:spcAft>
              <a:buClr>
                <a:srgbClr val="A685E2"/>
              </a:buClr>
              <a:buSzPts val="2000"/>
              <a:buNone/>
              <a:defRPr sz="2000">
                <a:solidFill>
                  <a:srgbClr val="A685E2"/>
                </a:solidFill>
              </a:defRPr>
            </a:lvl5pPr>
            <a:lvl6pPr lvl="5" algn="ctr">
              <a:lnSpc>
                <a:spcPct val="100000"/>
              </a:lnSpc>
              <a:spcBef>
                <a:spcPts val="0"/>
              </a:spcBef>
              <a:spcAft>
                <a:spcPts val="0"/>
              </a:spcAft>
              <a:buClr>
                <a:srgbClr val="A685E2"/>
              </a:buClr>
              <a:buSzPts val="2000"/>
              <a:buNone/>
              <a:defRPr sz="2000">
                <a:solidFill>
                  <a:srgbClr val="A685E2"/>
                </a:solidFill>
              </a:defRPr>
            </a:lvl6pPr>
            <a:lvl7pPr lvl="6" algn="ctr">
              <a:lnSpc>
                <a:spcPct val="100000"/>
              </a:lnSpc>
              <a:spcBef>
                <a:spcPts val="0"/>
              </a:spcBef>
              <a:spcAft>
                <a:spcPts val="0"/>
              </a:spcAft>
              <a:buClr>
                <a:srgbClr val="A685E2"/>
              </a:buClr>
              <a:buSzPts val="2000"/>
              <a:buNone/>
              <a:defRPr sz="2000">
                <a:solidFill>
                  <a:srgbClr val="A685E2"/>
                </a:solidFill>
              </a:defRPr>
            </a:lvl7pPr>
            <a:lvl8pPr lvl="7" algn="ctr">
              <a:lnSpc>
                <a:spcPct val="100000"/>
              </a:lnSpc>
              <a:spcBef>
                <a:spcPts val="0"/>
              </a:spcBef>
              <a:spcAft>
                <a:spcPts val="0"/>
              </a:spcAft>
              <a:buClr>
                <a:srgbClr val="A685E2"/>
              </a:buClr>
              <a:buSzPts val="2000"/>
              <a:buNone/>
              <a:defRPr sz="2000">
                <a:solidFill>
                  <a:srgbClr val="A685E2"/>
                </a:solidFill>
              </a:defRPr>
            </a:lvl8pPr>
            <a:lvl9pPr lvl="8" algn="ctr">
              <a:lnSpc>
                <a:spcPct val="100000"/>
              </a:lnSpc>
              <a:spcBef>
                <a:spcPts val="0"/>
              </a:spcBef>
              <a:spcAft>
                <a:spcPts val="0"/>
              </a:spcAft>
              <a:buClr>
                <a:srgbClr val="A685E2"/>
              </a:buClr>
              <a:buSzPts val="2000"/>
              <a:buNone/>
              <a:defRPr sz="2000">
                <a:solidFill>
                  <a:srgbClr val="A685E2"/>
                </a:solidFill>
              </a:defRPr>
            </a:lvl9pPr>
          </a:lstStyle>
          <a:p>
            <a:endParaRPr/>
          </a:p>
        </p:txBody>
      </p:sp>
      <p:sp>
        <p:nvSpPr>
          <p:cNvPr id="382" name="Google Shape;382;p88"/>
          <p:cNvSpPr txBox="1">
            <a:spLocks noGrp="1"/>
          </p:cNvSpPr>
          <p:nvPr>
            <p:ph type="subTitle" idx="2"/>
          </p:nvPr>
        </p:nvSpPr>
        <p:spPr>
          <a:xfrm>
            <a:off x="4774900" y="1344520"/>
            <a:ext cx="2286000" cy="5487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rgbClr val="A685E2"/>
              </a:buClr>
              <a:buSzPts val="2000"/>
              <a:buNone/>
              <a:defRPr sz="2000">
                <a:solidFill>
                  <a:srgbClr val="A685E2"/>
                </a:solidFill>
              </a:defRPr>
            </a:lvl1pPr>
            <a:lvl2pPr lvl="1" algn="ctr">
              <a:lnSpc>
                <a:spcPct val="100000"/>
              </a:lnSpc>
              <a:spcBef>
                <a:spcPts val="0"/>
              </a:spcBef>
              <a:spcAft>
                <a:spcPts val="0"/>
              </a:spcAft>
              <a:buClr>
                <a:srgbClr val="A685E2"/>
              </a:buClr>
              <a:buSzPts val="2000"/>
              <a:buNone/>
              <a:defRPr sz="2000">
                <a:solidFill>
                  <a:srgbClr val="A685E2"/>
                </a:solidFill>
              </a:defRPr>
            </a:lvl2pPr>
            <a:lvl3pPr lvl="2" algn="ctr">
              <a:lnSpc>
                <a:spcPct val="100000"/>
              </a:lnSpc>
              <a:spcBef>
                <a:spcPts val="0"/>
              </a:spcBef>
              <a:spcAft>
                <a:spcPts val="0"/>
              </a:spcAft>
              <a:buClr>
                <a:srgbClr val="A685E2"/>
              </a:buClr>
              <a:buSzPts val="2000"/>
              <a:buNone/>
              <a:defRPr sz="2000">
                <a:solidFill>
                  <a:srgbClr val="A685E2"/>
                </a:solidFill>
              </a:defRPr>
            </a:lvl3pPr>
            <a:lvl4pPr lvl="3" algn="ctr">
              <a:lnSpc>
                <a:spcPct val="100000"/>
              </a:lnSpc>
              <a:spcBef>
                <a:spcPts val="0"/>
              </a:spcBef>
              <a:spcAft>
                <a:spcPts val="0"/>
              </a:spcAft>
              <a:buClr>
                <a:srgbClr val="A685E2"/>
              </a:buClr>
              <a:buSzPts val="2000"/>
              <a:buNone/>
              <a:defRPr sz="2000">
                <a:solidFill>
                  <a:srgbClr val="A685E2"/>
                </a:solidFill>
              </a:defRPr>
            </a:lvl4pPr>
            <a:lvl5pPr lvl="4" algn="ctr">
              <a:lnSpc>
                <a:spcPct val="100000"/>
              </a:lnSpc>
              <a:spcBef>
                <a:spcPts val="0"/>
              </a:spcBef>
              <a:spcAft>
                <a:spcPts val="0"/>
              </a:spcAft>
              <a:buClr>
                <a:srgbClr val="A685E2"/>
              </a:buClr>
              <a:buSzPts val="2000"/>
              <a:buNone/>
              <a:defRPr sz="2000">
                <a:solidFill>
                  <a:srgbClr val="A685E2"/>
                </a:solidFill>
              </a:defRPr>
            </a:lvl5pPr>
            <a:lvl6pPr lvl="5" algn="ctr">
              <a:lnSpc>
                <a:spcPct val="100000"/>
              </a:lnSpc>
              <a:spcBef>
                <a:spcPts val="0"/>
              </a:spcBef>
              <a:spcAft>
                <a:spcPts val="0"/>
              </a:spcAft>
              <a:buClr>
                <a:srgbClr val="A685E2"/>
              </a:buClr>
              <a:buSzPts val="2000"/>
              <a:buNone/>
              <a:defRPr sz="2000">
                <a:solidFill>
                  <a:srgbClr val="A685E2"/>
                </a:solidFill>
              </a:defRPr>
            </a:lvl6pPr>
            <a:lvl7pPr lvl="6" algn="ctr">
              <a:lnSpc>
                <a:spcPct val="100000"/>
              </a:lnSpc>
              <a:spcBef>
                <a:spcPts val="0"/>
              </a:spcBef>
              <a:spcAft>
                <a:spcPts val="0"/>
              </a:spcAft>
              <a:buClr>
                <a:srgbClr val="A685E2"/>
              </a:buClr>
              <a:buSzPts val="2000"/>
              <a:buNone/>
              <a:defRPr sz="2000">
                <a:solidFill>
                  <a:srgbClr val="A685E2"/>
                </a:solidFill>
              </a:defRPr>
            </a:lvl7pPr>
            <a:lvl8pPr lvl="7" algn="ctr">
              <a:lnSpc>
                <a:spcPct val="100000"/>
              </a:lnSpc>
              <a:spcBef>
                <a:spcPts val="0"/>
              </a:spcBef>
              <a:spcAft>
                <a:spcPts val="0"/>
              </a:spcAft>
              <a:buClr>
                <a:srgbClr val="A685E2"/>
              </a:buClr>
              <a:buSzPts val="2000"/>
              <a:buNone/>
              <a:defRPr sz="2000">
                <a:solidFill>
                  <a:srgbClr val="A685E2"/>
                </a:solidFill>
              </a:defRPr>
            </a:lvl8pPr>
            <a:lvl9pPr lvl="8" algn="ctr">
              <a:lnSpc>
                <a:spcPct val="100000"/>
              </a:lnSpc>
              <a:spcBef>
                <a:spcPts val="0"/>
              </a:spcBef>
              <a:spcAft>
                <a:spcPts val="0"/>
              </a:spcAft>
              <a:buClr>
                <a:srgbClr val="A685E2"/>
              </a:buClr>
              <a:buSzPts val="2000"/>
              <a:buNone/>
              <a:defRPr sz="2000">
                <a:solidFill>
                  <a:srgbClr val="A685E2"/>
                </a:solidFill>
              </a:defRPr>
            </a:lvl9pPr>
          </a:lstStyle>
          <a:p>
            <a:endParaRPr/>
          </a:p>
        </p:txBody>
      </p:sp>
      <p:sp>
        <p:nvSpPr>
          <p:cNvPr id="383" name="Google Shape;383;p88"/>
          <p:cNvSpPr txBox="1">
            <a:spLocks noGrp="1"/>
          </p:cNvSpPr>
          <p:nvPr>
            <p:ph type="subTitle" idx="3"/>
          </p:nvPr>
        </p:nvSpPr>
        <p:spPr>
          <a:xfrm>
            <a:off x="1625900" y="2007712"/>
            <a:ext cx="2743200" cy="228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Char char="●"/>
              <a:defRPr sz="1400">
                <a:highlight>
                  <a:schemeClr val="lt1"/>
                </a:highlight>
                <a:latin typeface="Nunito"/>
                <a:ea typeface="Nunito"/>
                <a:cs typeface="Nunito"/>
                <a:sym typeface="Nunito"/>
              </a:defRPr>
            </a:lvl1pPr>
            <a:lvl2pPr lvl="1" algn="ctr">
              <a:lnSpc>
                <a:spcPct val="100000"/>
              </a:lnSpc>
              <a:spcBef>
                <a:spcPts val="0"/>
              </a:spcBef>
              <a:spcAft>
                <a:spcPts val="0"/>
              </a:spcAft>
              <a:buClr>
                <a:schemeClr val="dk1"/>
              </a:buClr>
              <a:buSzPts val="1400"/>
              <a:buFont typeface="Nunito"/>
              <a:buChar char="○"/>
              <a:defRPr>
                <a:latin typeface="Nunito"/>
                <a:ea typeface="Nunito"/>
                <a:cs typeface="Nunito"/>
                <a:sym typeface="Nunito"/>
              </a:defRPr>
            </a:lvl2pPr>
            <a:lvl3pPr lvl="2" algn="ctr">
              <a:lnSpc>
                <a:spcPct val="100000"/>
              </a:lnSpc>
              <a:spcBef>
                <a:spcPts val="0"/>
              </a:spcBef>
              <a:spcAft>
                <a:spcPts val="0"/>
              </a:spcAft>
              <a:buClr>
                <a:schemeClr val="dk1"/>
              </a:buClr>
              <a:buSzPts val="1400"/>
              <a:buFont typeface="Nunito"/>
              <a:buChar char="■"/>
              <a:defRPr>
                <a:latin typeface="Nunito"/>
                <a:ea typeface="Nunito"/>
                <a:cs typeface="Nunito"/>
                <a:sym typeface="Nunito"/>
              </a:defRPr>
            </a:lvl3pPr>
            <a:lvl4pPr lvl="3" algn="ctr">
              <a:lnSpc>
                <a:spcPct val="100000"/>
              </a:lnSpc>
              <a:spcBef>
                <a:spcPts val="0"/>
              </a:spcBef>
              <a:spcAft>
                <a:spcPts val="0"/>
              </a:spcAft>
              <a:buClr>
                <a:schemeClr val="dk1"/>
              </a:buClr>
              <a:buSzPts val="1400"/>
              <a:buFont typeface="Nunito"/>
              <a:buChar char="●"/>
              <a:defRPr>
                <a:latin typeface="Nunito"/>
                <a:ea typeface="Nunito"/>
                <a:cs typeface="Nunito"/>
                <a:sym typeface="Nunito"/>
              </a:defRPr>
            </a:lvl4pPr>
            <a:lvl5pPr lvl="4" algn="ctr">
              <a:lnSpc>
                <a:spcPct val="100000"/>
              </a:lnSpc>
              <a:spcBef>
                <a:spcPts val="0"/>
              </a:spcBef>
              <a:spcAft>
                <a:spcPts val="0"/>
              </a:spcAft>
              <a:buClr>
                <a:schemeClr val="dk1"/>
              </a:buClr>
              <a:buSzPts val="1400"/>
              <a:buFont typeface="Nunito"/>
              <a:buChar char="○"/>
              <a:defRPr>
                <a:latin typeface="Nunito"/>
                <a:ea typeface="Nunito"/>
                <a:cs typeface="Nunito"/>
                <a:sym typeface="Nunito"/>
              </a:defRPr>
            </a:lvl5pPr>
            <a:lvl6pPr lvl="5" algn="ctr">
              <a:lnSpc>
                <a:spcPct val="100000"/>
              </a:lnSpc>
              <a:spcBef>
                <a:spcPts val="0"/>
              </a:spcBef>
              <a:spcAft>
                <a:spcPts val="0"/>
              </a:spcAft>
              <a:buClr>
                <a:schemeClr val="dk1"/>
              </a:buClr>
              <a:buSzPts val="1400"/>
              <a:buFont typeface="Nunito"/>
              <a:buChar char="■"/>
              <a:defRPr>
                <a:latin typeface="Nunito"/>
                <a:ea typeface="Nunito"/>
                <a:cs typeface="Nunito"/>
                <a:sym typeface="Nunito"/>
              </a:defRPr>
            </a:lvl6pPr>
            <a:lvl7pPr lvl="6" algn="ctr">
              <a:lnSpc>
                <a:spcPct val="100000"/>
              </a:lnSpc>
              <a:spcBef>
                <a:spcPts val="0"/>
              </a:spcBef>
              <a:spcAft>
                <a:spcPts val="0"/>
              </a:spcAft>
              <a:buClr>
                <a:schemeClr val="dk1"/>
              </a:buClr>
              <a:buSzPts val="1400"/>
              <a:buFont typeface="Nunito"/>
              <a:buChar char="●"/>
              <a:defRPr>
                <a:latin typeface="Nunito"/>
                <a:ea typeface="Nunito"/>
                <a:cs typeface="Nunito"/>
                <a:sym typeface="Nunito"/>
              </a:defRPr>
            </a:lvl7pPr>
            <a:lvl8pPr lvl="7" algn="ctr">
              <a:lnSpc>
                <a:spcPct val="100000"/>
              </a:lnSpc>
              <a:spcBef>
                <a:spcPts val="0"/>
              </a:spcBef>
              <a:spcAft>
                <a:spcPts val="0"/>
              </a:spcAft>
              <a:buClr>
                <a:schemeClr val="dk1"/>
              </a:buClr>
              <a:buSzPts val="1400"/>
              <a:buFont typeface="Nunito"/>
              <a:buChar char="○"/>
              <a:defRPr>
                <a:latin typeface="Nunito"/>
                <a:ea typeface="Nunito"/>
                <a:cs typeface="Nunito"/>
                <a:sym typeface="Nunito"/>
              </a:defRPr>
            </a:lvl8pPr>
            <a:lvl9pPr lvl="8" algn="ctr">
              <a:lnSpc>
                <a:spcPct val="100000"/>
              </a:lnSpc>
              <a:spcBef>
                <a:spcPts val="0"/>
              </a:spcBef>
              <a:spcAft>
                <a:spcPts val="0"/>
              </a:spcAft>
              <a:buClr>
                <a:schemeClr val="dk1"/>
              </a:buClr>
              <a:buSzPts val="1400"/>
              <a:buFont typeface="Nunito"/>
              <a:buChar char="■"/>
              <a:defRPr>
                <a:latin typeface="Nunito"/>
                <a:ea typeface="Nunito"/>
                <a:cs typeface="Nunito"/>
                <a:sym typeface="Nunito"/>
              </a:defRPr>
            </a:lvl9pPr>
          </a:lstStyle>
          <a:p>
            <a:endParaRPr/>
          </a:p>
        </p:txBody>
      </p:sp>
      <p:sp>
        <p:nvSpPr>
          <p:cNvPr id="384" name="Google Shape;384;p88"/>
          <p:cNvSpPr txBox="1">
            <a:spLocks noGrp="1"/>
          </p:cNvSpPr>
          <p:nvPr>
            <p:ph type="subTitle" idx="4"/>
          </p:nvPr>
        </p:nvSpPr>
        <p:spPr>
          <a:xfrm>
            <a:off x="4774900" y="2007712"/>
            <a:ext cx="2743200" cy="228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Font typeface="Nunito"/>
              <a:buChar char="●"/>
              <a:defRPr sz="1400">
                <a:highlight>
                  <a:schemeClr val="lt1"/>
                </a:highlight>
                <a:latin typeface="Nunito"/>
                <a:ea typeface="Nunito"/>
                <a:cs typeface="Nunito"/>
                <a:sym typeface="Nunito"/>
              </a:defRPr>
            </a:lvl1pPr>
            <a:lvl2pPr lvl="1" algn="ctr">
              <a:lnSpc>
                <a:spcPct val="100000"/>
              </a:lnSpc>
              <a:spcBef>
                <a:spcPts val="0"/>
              </a:spcBef>
              <a:spcAft>
                <a:spcPts val="0"/>
              </a:spcAft>
              <a:buSzPts val="1400"/>
              <a:buFont typeface="Nunito"/>
              <a:buChar char="○"/>
              <a:defRPr>
                <a:latin typeface="Nunito"/>
                <a:ea typeface="Nunito"/>
                <a:cs typeface="Nunito"/>
                <a:sym typeface="Nunito"/>
              </a:defRPr>
            </a:lvl2pPr>
            <a:lvl3pPr lvl="2" algn="ctr">
              <a:lnSpc>
                <a:spcPct val="100000"/>
              </a:lnSpc>
              <a:spcBef>
                <a:spcPts val="0"/>
              </a:spcBef>
              <a:spcAft>
                <a:spcPts val="0"/>
              </a:spcAft>
              <a:buSzPts val="1400"/>
              <a:buFont typeface="Nunito"/>
              <a:buChar char="■"/>
              <a:defRPr>
                <a:latin typeface="Nunito"/>
                <a:ea typeface="Nunito"/>
                <a:cs typeface="Nunito"/>
                <a:sym typeface="Nunito"/>
              </a:defRPr>
            </a:lvl3pPr>
            <a:lvl4pPr lvl="3" algn="ctr">
              <a:lnSpc>
                <a:spcPct val="100000"/>
              </a:lnSpc>
              <a:spcBef>
                <a:spcPts val="0"/>
              </a:spcBef>
              <a:spcAft>
                <a:spcPts val="0"/>
              </a:spcAft>
              <a:buSzPts val="1400"/>
              <a:buFont typeface="Nunito"/>
              <a:buChar char="●"/>
              <a:defRPr>
                <a:latin typeface="Nunito"/>
                <a:ea typeface="Nunito"/>
                <a:cs typeface="Nunito"/>
                <a:sym typeface="Nunito"/>
              </a:defRPr>
            </a:lvl4pPr>
            <a:lvl5pPr lvl="4" algn="ctr">
              <a:lnSpc>
                <a:spcPct val="100000"/>
              </a:lnSpc>
              <a:spcBef>
                <a:spcPts val="0"/>
              </a:spcBef>
              <a:spcAft>
                <a:spcPts val="0"/>
              </a:spcAft>
              <a:buSzPts val="1400"/>
              <a:buFont typeface="Nunito"/>
              <a:buChar char="○"/>
              <a:defRPr>
                <a:latin typeface="Nunito"/>
                <a:ea typeface="Nunito"/>
                <a:cs typeface="Nunito"/>
                <a:sym typeface="Nunito"/>
              </a:defRPr>
            </a:lvl5pPr>
            <a:lvl6pPr lvl="5" algn="ctr">
              <a:lnSpc>
                <a:spcPct val="100000"/>
              </a:lnSpc>
              <a:spcBef>
                <a:spcPts val="0"/>
              </a:spcBef>
              <a:spcAft>
                <a:spcPts val="0"/>
              </a:spcAft>
              <a:buSzPts val="1400"/>
              <a:buFont typeface="Nunito"/>
              <a:buChar char="■"/>
              <a:defRPr>
                <a:latin typeface="Nunito"/>
                <a:ea typeface="Nunito"/>
                <a:cs typeface="Nunito"/>
                <a:sym typeface="Nunito"/>
              </a:defRPr>
            </a:lvl6pPr>
            <a:lvl7pPr lvl="6" algn="ctr">
              <a:lnSpc>
                <a:spcPct val="100000"/>
              </a:lnSpc>
              <a:spcBef>
                <a:spcPts val="0"/>
              </a:spcBef>
              <a:spcAft>
                <a:spcPts val="0"/>
              </a:spcAft>
              <a:buSzPts val="1400"/>
              <a:buFont typeface="Nunito"/>
              <a:buChar char="●"/>
              <a:defRPr>
                <a:latin typeface="Nunito"/>
                <a:ea typeface="Nunito"/>
                <a:cs typeface="Nunito"/>
                <a:sym typeface="Nunito"/>
              </a:defRPr>
            </a:lvl7pPr>
            <a:lvl8pPr lvl="7" algn="ctr">
              <a:lnSpc>
                <a:spcPct val="100000"/>
              </a:lnSpc>
              <a:spcBef>
                <a:spcPts val="0"/>
              </a:spcBef>
              <a:spcAft>
                <a:spcPts val="0"/>
              </a:spcAft>
              <a:buSzPts val="1400"/>
              <a:buFont typeface="Nunito"/>
              <a:buChar char="○"/>
              <a:defRPr>
                <a:latin typeface="Nunito"/>
                <a:ea typeface="Nunito"/>
                <a:cs typeface="Nunito"/>
                <a:sym typeface="Nunito"/>
              </a:defRPr>
            </a:lvl8pPr>
            <a:lvl9pPr lvl="8" algn="ctr">
              <a:lnSpc>
                <a:spcPct val="100000"/>
              </a:lnSpc>
              <a:spcBef>
                <a:spcPts val="0"/>
              </a:spcBef>
              <a:spcAft>
                <a:spcPts val="0"/>
              </a:spcAft>
              <a:buSzPts val="1400"/>
              <a:buFont typeface="Nunito"/>
              <a:buChar char="■"/>
              <a:defRPr>
                <a:latin typeface="Nunito"/>
                <a:ea typeface="Nunito"/>
                <a:cs typeface="Nunito"/>
                <a:sym typeface="Nunito"/>
              </a:defRPr>
            </a:lvl9pPr>
          </a:lstStyle>
          <a:p>
            <a:endParaRPr/>
          </a:p>
        </p:txBody>
      </p:sp>
      <p:sp>
        <p:nvSpPr>
          <p:cNvPr id="385" name="Google Shape;385;p88"/>
          <p:cNvSpPr txBox="1">
            <a:spLocks noGrp="1"/>
          </p:cNvSpPr>
          <p:nvPr>
            <p:ph type="title"/>
          </p:nvPr>
        </p:nvSpPr>
        <p:spPr>
          <a:xfrm>
            <a:off x="731550" y="457200"/>
            <a:ext cx="7680900" cy="54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000" b="1"/>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386" name="Google Shape;386;p88"/>
          <p:cNvSpPr/>
          <p:nvPr/>
        </p:nvSpPr>
        <p:spPr>
          <a:xfrm>
            <a:off x="8707025" y="1643623"/>
            <a:ext cx="249600" cy="249600"/>
          </a:xfrm>
          <a:custGeom>
            <a:avLst/>
            <a:gdLst/>
            <a:ahLst/>
            <a:cxnLst/>
            <a:rect l="l" t="t" r="r" b="b"/>
            <a:pathLst>
              <a:path w="7800" h="7800" extrusionOk="0">
                <a:moveTo>
                  <a:pt x="3894" y="751"/>
                </a:moveTo>
                <a:cubicBezTo>
                  <a:pt x="5632" y="751"/>
                  <a:pt x="7049" y="2168"/>
                  <a:pt x="7049" y="3906"/>
                </a:cubicBezTo>
                <a:cubicBezTo>
                  <a:pt x="7049" y="5644"/>
                  <a:pt x="5632" y="7061"/>
                  <a:pt x="3894" y="7061"/>
                </a:cubicBezTo>
                <a:cubicBezTo>
                  <a:pt x="2156" y="7061"/>
                  <a:pt x="739" y="5644"/>
                  <a:pt x="739" y="3906"/>
                </a:cubicBezTo>
                <a:cubicBezTo>
                  <a:pt x="739" y="2168"/>
                  <a:pt x="2156" y="751"/>
                  <a:pt x="3894" y="751"/>
                </a:cubicBezTo>
                <a:close/>
                <a:moveTo>
                  <a:pt x="3894" y="1"/>
                </a:moveTo>
                <a:cubicBezTo>
                  <a:pt x="1739" y="1"/>
                  <a:pt x="1" y="1751"/>
                  <a:pt x="1" y="3906"/>
                </a:cubicBezTo>
                <a:cubicBezTo>
                  <a:pt x="1" y="6049"/>
                  <a:pt x="1751" y="7799"/>
                  <a:pt x="3894" y="7799"/>
                </a:cubicBezTo>
                <a:cubicBezTo>
                  <a:pt x="6049" y="7799"/>
                  <a:pt x="7799" y="6049"/>
                  <a:pt x="7799" y="3906"/>
                </a:cubicBezTo>
                <a:cubicBezTo>
                  <a:pt x="7799" y="1751"/>
                  <a:pt x="6049" y="1"/>
                  <a:pt x="389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88"/>
          <p:cNvSpPr/>
          <p:nvPr/>
        </p:nvSpPr>
        <p:spPr>
          <a:xfrm>
            <a:off x="450965" y="3599950"/>
            <a:ext cx="459520" cy="490784"/>
          </a:xfrm>
          <a:custGeom>
            <a:avLst/>
            <a:gdLst/>
            <a:ahLst/>
            <a:cxnLst/>
            <a:rect l="l" t="t" r="r" b="b"/>
            <a:pathLst>
              <a:path w="14360" h="15337" extrusionOk="0">
                <a:moveTo>
                  <a:pt x="7168" y="3192"/>
                </a:moveTo>
                <a:cubicBezTo>
                  <a:pt x="8002" y="5942"/>
                  <a:pt x="10062" y="7133"/>
                  <a:pt x="11693" y="7657"/>
                </a:cubicBezTo>
                <a:cubicBezTo>
                  <a:pt x="10062" y="8180"/>
                  <a:pt x="8002" y="9371"/>
                  <a:pt x="7168" y="12121"/>
                </a:cubicBezTo>
                <a:cubicBezTo>
                  <a:pt x="6323" y="9371"/>
                  <a:pt x="4263" y="8180"/>
                  <a:pt x="2644" y="7657"/>
                </a:cubicBezTo>
                <a:cubicBezTo>
                  <a:pt x="4263" y="7133"/>
                  <a:pt x="6323" y="5942"/>
                  <a:pt x="7168" y="3192"/>
                </a:cubicBezTo>
                <a:close/>
                <a:moveTo>
                  <a:pt x="7168" y="1"/>
                </a:moveTo>
                <a:cubicBezTo>
                  <a:pt x="6966" y="1"/>
                  <a:pt x="6787" y="179"/>
                  <a:pt x="6787" y="382"/>
                </a:cubicBezTo>
                <a:cubicBezTo>
                  <a:pt x="6787" y="7049"/>
                  <a:pt x="1049" y="7276"/>
                  <a:pt x="418" y="7276"/>
                </a:cubicBezTo>
                <a:cubicBezTo>
                  <a:pt x="322" y="7276"/>
                  <a:pt x="239" y="7311"/>
                  <a:pt x="179" y="7371"/>
                </a:cubicBezTo>
                <a:cubicBezTo>
                  <a:pt x="120" y="7395"/>
                  <a:pt x="96" y="7454"/>
                  <a:pt x="60" y="7478"/>
                </a:cubicBezTo>
                <a:cubicBezTo>
                  <a:pt x="1" y="7597"/>
                  <a:pt x="1" y="7740"/>
                  <a:pt x="60" y="7859"/>
                </a:cubicBezTo>
                <a:cubicBezTo>
                  <a:pt x="120" y="7978"/>
                  <a:pt x="263" y="8061"/>
                  <a:pt x="418" y="8061"/>
                </a:cubicBezTo>
                <a:lnTo>
                  <a:pt x="441" y="8061"/>
                </a:lnTo>
                <a:cubicBezTo>
                  <a:pt x="1108" y="8061"/>
                  <a:pt x="6823" y="8288"/>
                  <a:pt x="6823" y="14955"/>
                </a:cubicBezTo>
                <a:cubicBezTo>
                  <a:pt x="6823" y="15157"/>
                  <a:pt x="6990" y="15336"/>
                  <a:pt x="7192" y="15336"/>
                </a:cubicBezTo>
                <a:cubicBezTo>
                  <a:pt x="7395" y="15336"/>
                  <a:pt x="7573" y="15157"/>
                  <a:pt x="7573" y="14955"/>
                </a:cubicBezTo>
                <a:cubicBezTo>
                  <a:pt x="7573" y="8323"/>
                  <a:pt x="13276" y="8061"/>
                  <a:pt x="13943" y="8061"/>
                </a:cubicBezTo>
                <a:cubicBezTo>
                  <a:pt x="14098" y="8061"/>
                  <a:pt x="14205" y="7978"/>
                  <a:pt x="14300" y="7859"/>
                </a:cubicBezTo>
                <a:cubicBezTo>
                  <a:pt x="14360" y="7740"/>
                  <a:pt x="14360" y="7597"/>
                  <a:pt x="14265" y="7478"/>
                </a:cubicBezTo>
                <a:cubicBezTo>
                  <a:pt x="14205" y="7371"/>
                  <a:pt x="14062" y="7311"/>
                  <a:pt x="13955" y="7276"/>
                </a:cubicBezTo>
                <a:cubicBezTo>
                  <a:pt x="13288" y="7276"/>
                  <a:pt x="7537" y="7049"/>
                  <a:pt x="7537" y="382"/>
                </a:cubicBezTo>
                <a:cubicBezTo>
                  <a:pt x="7537" y="179"/>
                  <a:pt x="7371" y="1"/>
                  <a:pt x="716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88"/>
          <p:cNvSpPr/>
          <p:nvPr/>
        </p:nvSpPr>
        <p:spPr>
          <a:xfrm flipH="1">
            <a:off x="-12" y="4366794"/>
            <a:ext cx="1035584" cy="781696"/>
          </a:xfrm>
          <a:custGeom>
            <a:avLst/>
            <a:gdLst/>
            <a:ahLst/>
            <a:cxnLst/>
            <a:rect l="l" t="t" r="r" b="b"/>
            <a:pathLst>
              <a:path w="32362" h="24428" extrusionOk="0">
                <a:moveTo>
                  <a:pt x="29097" y="0"/>
                </a:moveTo>
                <a:cubicBezTo>
                  <a:pt x="22303" y="0"/>
                  <a:pt x="15887" y="1710"/>
                  <a:pt x="10490" y="4948"/>
                </a:cubicBezTo>
                <a:lnTo>
                  <a:pt x="9681" y="5520"/>
                </a:lnTo>
                <a:cubicBezTo>
                  <a:pt x="3466" y="10009"/>
                  <a:pt x="1" y="17105"/>
                  <a:pt x="334" y="24427"/>
                </a:cubicBezTo>
                <a:lnTo>
                  <a:pt x="1072" y="24427"/>
                </a:lnTo>
                <a:cubicBezTo>
                  <a:pt x="751" y="17343"/>
                  <a:pt x="4097" y="10473"/>
                  <a:pt x="10109" y="6127"/>
                </a:cubicBezTo>
                <a:lnTo>
                  <a:pt x="10883" y="5579"/>
                </a:lnTo>
                <a:cubicBezTo>
                  <a:pt x="16177" y="2403"/>
                  <a:pt x="22484" y="740"/>
                  <a:pt x="29146" y="740"/>
                </a:cubicBezTo>
                <a:cubicBezTo>
                  <a:pt x="29376" y="740"/>
                  <a:pt x="29607" y="742"/>
                  <a:pt x="29838" y="746"/>
                </a:cubicBezTo>
                <a:cubicBezTo>
                  <a:pt x="30683" y="757"/>
                  <a:pt x="31529" y="805"/>
                  <a:pt x="32362" y="877"/>
                </a:cubicBezTo>
                <a:lnTo>
                  <a:pt x="32362" y="126"/>
                </a:lnTo>
                <a:cubicBezTo>
                  <a:pt x="31529" y="55"/>
                  <a:pt x="30695" y="19"/>
                  <a:pt x="29850" y="7"/>
                </a:cubicBezTo>
                <a:cubicBezTo>
                  <a:pt x="29598" y="3"/>
                  <a:pt x="29347" y="0"/>
                  <a:pt x="29097"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88"/>
          <p:cNvSpPr/>
          <p:nvPr/>
        </p:nvSpPr>
        <p:spPr>
          <a:xfrm rot="-5400000">
            <a:off x="8307563" y="4286062"/>
            <a:ext cx="1048512" cy="698784"/>
          </a:xfrm>
          <a:custGeom>
            <a:avLst/>
            <a:gdLst/>
            <a:ahLst/>
            <a:cxnLst/>
            <a:rect l="l" t="t" r="r" b="b"/>
            <a:pathLst>
              <a:path w="32766" h="21837" extrusionOk="0">
                <a:moveTo>
                  <a:pt x="0" y="0"/>
                </a:moveTo>
                <a:lnTo>
                  <a:pt x="0" y="822"/>
                </a:lnTo>
                <a:cubicBezTo>
                  <a:pt x="1226" y="1417"/>
                  <a:pt x="2405" y="2108"/>
                  <a:pt x="3489" y="2881"/>
                </a:cubicBezTo>
                <a:cubicBezTo>
                  <a:pt x="3239" y="2929"/>
                  <a:pt x="2988" y="2989"/>
                  <a:pt x="2750" y="3060"/>
                </a:cubicBezTo>
                <a:cubicBezTo>
                  <a:pt x="1762" y="3310"/>
                  <a:pt x="845" y="3655"/>
                  <a:pt x="0" y="4072"/>
                </a:cubicBezTo>
                <a:lnTo>
                  <a:pt x="0" y="4906"/>
                </a:lnTo>
                <a:cubicBezTo>
                  <a:pt x="893" y="4429"/>
                  <a:pt x="1869" y="4048"/>
                  <a:pt x="2929" y="3774"/>
                </a:cubicBezTo>
                <a:cubicBezTo>
                  <a:pt x="3369" y="3655"/>
                  <a:pt x="3822" y="3560"/>
                  <a:pt x="4286" y="3489"/>
                </a:cubicBezTo>
                <a:cubicBezTo>
                  <a:pt x="4489" y="3655"/>
                  <a:pt x="4691" y="3822"/>
                  <a:pt x="4893" y="4001"/>
                </a:cubicBezTo>
                <a:cubicBezTo>
                  <a:pt x="8573" y="7180"/>
                  <a:pt x="10287" y="11228"/>
                  <a:pt x="10013" y="16014"/>
                </a:cubicBezTo>
                <a:cubicBezTo>
                  <a:pt x="9870" y="18455"/>
                  <a:pt x="9120" y="20443"/>
                  <a:pt x="7870" y="21836"/>
                </a:cubicBezTo>
                <a:lnTo>
                  <a:pt x="8834" y="21836"/>
                </a:lnTo>
                <a:cubicBezTo>
                  <a:pt x="9954" y="20360"/>
                  <a:pt x="10620" y="18395"/>
                  <a:pt x="10751" y="16050"/>
                </a:cubicBezTo>
                <a:cubicBezTo>
                  <a:pt x="11049" y="11025"/>
                  <a:pt x="9239" y="6775"/>
                  <a:pt x="5382" y="3441"/>
                </a:cubicBezTo>
                <a:cubicBezTo>
                  <a:pt x="5346" y="3405"/>
                  <a:pt x="5322" y="3382"/>
                  <a:pt x="5286" y="3346"/>
                </a:cubicBezTo>
                <a:cubicBezTo>
                  <a:pt x="5909" y="3279"/>
                  <a:pt x="6543" y="3245"/>
                  <a:pt x="7187" y="3245"/>
                </a:cubicBezTo>
                <a:cubicBezTo>
                  <a:pt x="9623" y="3245"/>
                  <a:pt x="12190" y="3723"/>
                  <a:pt x="14704" y="4655"/>
                </a:cubicBezTo>
                <a:cubicBezTo>
                  <a:pt x="19181" y="6322"/>
                  <a:pt x="23360" y="9382"/>
                  <a:pt x="26777" y="13490"/>
                </a:cubicBezTo>
                <a:cubicBezTo>
                  <a:pt x="29194" y="16395"/>
                  <a:pt x="30837" y="19241"/>
                  <a:pt x="31956" y="21836"/>
                </a:cubicBezTo>
                <a:lnTo>
                  <a:pt x="32766" y="21836"/>
                </a:lnTo>
                <a:cubicBezTo>
                  <a:pt x="31611" y="19098"/>
                  <a:pt x="29897" y="16085"/>
                  <a:pt x="27361" y="13014"/>
                </a:cubicBezTo>
                <a:cubicBezTo>
                  <a:pt x="23848" y="8799"/>
                  <a:pt x="19562" y="5668"/>
                  <a:pt x="14966" y="3953"/>
                </a:cubicBezTo>
                <a:cubicBezTo>
                  <a:pt x="12368" y="2994"/>
                  <a:pt x="9718" y="2507"/>
                  <a:pt x="7195" y="2507"/>
                </a:cubicBezTo>
                <a:cubicBezTo>
                  <a:pt x="6273" y="2507"/>
                  <a:pt x="5368" y="2572"/>
                  <a:pt x="4489" y="2703"/>
                </a:cubicBezTo>
                <a:cubicBezTo>
                  <a:pt x="3119" y="1655"/>
                  <a:pt x="1607" y="762"/>
                  <a:pt x="0"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88"/>
          <p:cNvSpPr/>
          <p:nvPr/>
        </p:nvSpPr>
        <p:spPr>
          <a:xfrm>
            <a:off x="8337440" y="1152850"/>
            <a:ext cx="459520" cy="490784"/>
          </a:xfrm>
          <a:custGeom>
            <a:avLst/>
            <a:gdLst/>
            <a:ahLst/>
            <a:cxnLst/>
            <a:rect l="l" t="t" r="r" b="b"/>
            <a:pathLst>
              <a:path w="14360" h="15337" extrusionOk="0">
                <a:moveTo>
                  <a:pt x="7168" y="3192"/>
                </a:moveTo>
                <a:cubicBezTo>
                  <a:pt x="8002" y="5942"/>
                  <a:pt x="10062" y="7133"/>
                  <a:pt x="11693" y="7657"/>
                </a:cubicBezTo>
                <a:cubicBezTo>
                  <a:pt x="10062" y="8180"/>
                  <a:pt x="8002" y="9371"/>
                  <a:pt x="7168" y="12121"/>
                </a:cubicBezTo>
                <a:cubicBezTo>
                  <a:pt x="6323" y="9371"/>
                  <a:pt x="4263" y="8180"/>
                  <a:pt x="2644" y="7657"/>
                </a:cubicBezTo>
                <a:cubicBezTo>
                  <a:pt x="4263" y="7133"/>
                  <a:pt x="6323" y="5942"/>
                  <a:pt x="7168" y="3192"/>
                </a:cubicBezTo>
                <a:close/>
                <a:moveTo>
                  <a:pt x="7168" y="1"/>
                </a:moveTo>
                <a:cubicBezTo>
                  <a:pt x="6966" y="1"/>
                  <a:pt x="6787" y="179"/>
                  <a:pt x="6787" y="382"/>
                </a:cubicBezTo>
                <a:cubicBezTo>
                  <a:pt x="6787" y="7049"/>
                  <a:pt x="1049" y="7276"/>
                  <a:pt x="418" y="7276"/>
                </a:cubicBezTo>
                <a:cubicBezTo>
                  <a:pt x="322" y="7276"/>
                  <a:pt x="239" y="7311"/>
                  <a:pt x="179" y="7371"/>
                </a:cubicBezTo>
                <a:cubicBezTo>
                  <a:pt x="120" y="7395"/>
                  <a:pt x="96" y="7454"/>
                  <a:pt x="60" y="7478"/>
                </a:cubicBezTo>
                <a:cubicBezTo>
                  <a:pt x="1" y="7597"/>
                  <a:pt x="1" y="7740"/>
                  <a:pt x="60" y="7859"/>
                </a:cubicBezTo>
                <a:cubicBezTo>
                  <a:pt x="120" y="7978"/>
                  <a:pt x="263" y="8061"/>
                  <a:pt x="418" y="8061"/>
                </a:cubicBezTo>
                <a:lnTo>
                  <a:pt x="441" y="8061"/>
                </a:lnTo>
                <a:cubicBezTo>
                  <a:pt x="1108" y="8061"/>
                  <a:pt x="6823" y="8288"/>
                  <a:pt x="6823" y="14955"/>
                </a:cubicBezTo>
                <a:cubicBezTo>
                  <a:pt x="6823" y="15157"/>
                  <a:pt x="6990" y="15336"/>
                  <a:pt x="7192" y="15336"/>
                </a:cubicBezTo>
                <a:cubicBezTo>
                  <a:pt x="7395" y="15336"/>
                  <a:pt x="7573" y="15157"/>
                  <a:pt x="7573" y="14955"/>
                </a:cubicBezTo>
                <a:cubicBezTo>
                  <a:pt x="7573" y="8323"/>
                  <a:pt x="13276" y="8061"/>
                  <a:pt x="13943" y="8061"/>
                </a:cubicBezTo>
                <a:cubicBezTo>
                  <a:pt x="14098" y="8061"/>
                  <a:pt x="14205" y="7978"/>
                  <a:pt x="14300" y="7859"/>
                </a:cubicBezTo>
                <a:cubicBezTo>
                  <a:pt x="14360" y="7740"/>
                  <a:pt x="14360" y="7597"/>
                  <a:pt x="14265" y="7478"/>
                </a:cubicBezTo>
                <a:cubicBezTo>
                  <a:pt x="14205" y="7371"/>
                  <a:pt x="14062" y="7311"/>
                  <a:pt x="13955" y="7276"/>
                </a:cubicBezTo>
                <a:cubicBezTo>
                  <a:pt x="13288" y="7276"/>
                  <a:pt x="7537" y="7049"/>
                  <a:pt x="7537" y="382"/>
                </a:cubicBezTo>
                <a:cubicBezTo>
                  <a:pt x="7537" y="179"/>
                  <a:pt x="7371" y="1"/>
                  <a:pt x="71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391"/>
        <p:cNvGrpSpPr/>
        <p:nvPr/>
      </p:nvGrpSpPr>
      <p:grpSpPr>
        <a:xfrm>
          <a:off x="0" y="0"/>
          <a:ext cx="0" cy="0"/>
          <a:chOff x="0" y="0"/>
          <a:chExt cx="0" cy="0"/>
        </a:xfrm>
      </p:grpSpPr>
      <p:sp>
        <p:nvSpPr>
          <p:cNvPr id="392" name="Google Shape;392;p89"/>
          <p:cNvSpPr txBox="1">
            <a:spLocks noGrp="1"/>
          </p:cNvSpPr>
          <p:nvPr>
            <p:ph type="title"/>
          </p:nvPr>
        </p:nvSpPr>
        <p:spPr>
          <a:xfrm>
            <a:off x="745200" y="2659346"/>
            <a:ext cx="22860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93" name="Google Shape;393;p89"/>
          <p:cNvSpPr txBox="1">
            <a:spLocks noGrp="1"/>
          </p:cNvSpPr>
          <p:nvPr>
            <p:ph type="subTitle" idx="1"/>
          </p:nvPr>
        </p:nvSpPr>
        <p:spPr>
          <a:xfrm>
            <a:off x="745200" y="3155920"/>
            <a:ext cx="2286000" cy="7773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400"/>
              <a:buNone/>
              <a:defRPr sz="1400">
                <a:solidFill>
                  <a:schemeClr val="accent1"/>
                </a:solidFill>
                <a:latin typeface="Nunito"/>
                <a:ea typeface="Nunito"/>
                <a:cs typeface="Nunito"/>
                <a:sym typeface="Nuni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4" name="Google Shape;394;p89"/>
          <p:cNvSpPr txBox="1">
            <a:spLocks noGrp="1"/>
          </p:cNvSpPr>
          <p:nvPr>
            <p:ph type="title" idx="2"/>
          </p:nvPr>
        </p:nvSpPr>
        <p:spPr>
          <a:xfrm>
            <a:off x="3429000" y="2659346"/>
            <a:ext cx="22860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95" name="Google Shape;395;p89"/>
          <p:cNvSpPr txBox="1">
            <a:spLocks noGrp="1"/>
          </p:cNvSpPr>
          <p:nvPr>
            <p:ph type="subTitle" idx="3"/>
          </p:nvPr>
        </p:nvSpPr>
        <p:spPr>
          <a:xfrm>
            <a:off x="3429000" y="3155920"/>
            <a:ext cx="2286000" cy="7773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400"/>
              <a:buNone/>
              <a:defRPr sz="1400">
                <a:solidFill>
                  <a:schemeClr val="accent1"/>
                </a:solidFill>
                <a:latin typeface="Nunito"/>
                <a:ea typeface="Nunito"/>
                <a:cs typeface="Nunito"/>
                <a:sym typeface="Nuni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6" name="Google Shape;396;p89"/>
          <p:cNvSpPr txBox="1">
            <a:spLocks noGrp="1"/>
          </p:cNvSpPr>
          <p:nvPr>
            <p:ph type="title" idx="4"/>
          </p:nvPr>
        </p:nvSpPr>
        <p:spPr>
          <a:xfrm>
            <a:off x="6112800" y="2659346"/>
            <a:ext cx="22860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97" name="Google Shape;397;p89"/>
          <p:cNvSpPr txBox="1">
            <a:spLocks noGrp="1"/>
          </p:cNvSpPr>
          <p:nvPr>
            <p:ph type="subTitle" idx="5"/>
          </p:nvPr>
        </p:nvSpPr>
        <p:spPr>
          <a:xfrm>
            <a:off x="6112800" y="3155920"/>
            <a:ext cx="2286000" cy="7773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400"/>
              <a:buNone/>
              <a:defRPr sz="1400">
                <a:solidFill>
                  <a:schemeClr val="accent1"/>
                </a:solidFill>
                <a:latin typeface="Nunito"/>
                <a:ea typeface="Nunito"/>
                <a:cs typeface="Nunito"/>
                <a:sym typeface="Nuni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8" name="Google Shape;398;p89"/>
          <p:cNvSpPr txBox="1">
            <a:spLocks noGrp="1"/>
          </p:cNvSpPr>
          <p:nvPr>
            <p:ph type="title" idx="6"/>
          </p:nvPr>
        </p:nvSpPr>
        <p:spPr>
          <a:xfrm>
            <a:off x="731550" y="457200"/>
            <a:ext cx="76809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500"/>
              <a:buNone/>
              <a:defRPr sz="3000"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99" name="Google Shape;399;p89"/>
          <p:cNvSpPr/>
          <p:nvPr/>
        </p:nvSpPr>
        <p:spPr>
          <a:xfrm>
            <a:off x="726810" y="4368281"/>
            <a:ext cx="249568" cy="249568"/>
          </a:xfrm>
          <a:custGeom>
            <a:avLst/>
            <a:gdLst/>
            <a:ahLst/>
            <a:cxnLst/>
            <a:rect l="l" t="t" r="r" b="b"/>
            <a:pathLst>
              <a:path w="7799" h="7799" extrusionOk="0">
                <a:moveTo>
                  <a:pt x="3894" y="738"/>
                </a:moveTo>
                <a:cubicBezTo>
                  <a:pt x="5644" y="738"/>
                  <a:pt x="7061" y="2155"/>
                  <a:pt x="7061" y="3893"/>
                </a:cubicBezTo>
                <a:cubicBezTo>
                  <a:pt x="7061" y="5644"/>
                  <a:pt x="5644" y="7049"/>
                  <a:pt x="3894" y="7049"/>
                </a:cubicBezTo>
                <a:cubicBezTo>
                  <a:pt x="2155" y="7049"/>
                  <a:pt x="738" y="5632"/>
                  <a:pt x="738" y="3893"/>
                </a:cubicBezTo>
                <a:cubicBezTo>
                  <a:pt x="738" y="2155"/>
                  <a:pt x="2155" y="738"/>
                  <a:pt x="3894" y="738"/>
                </a:cubicBezTo>
                <a:close/>
                <a:moveTo>
                  <a:pt x="3894" y="0"/>
                </a:moveTo>
                <a:cubicBezTo>
                  <a:pt x="1750" y="0"/>
                  <a:pt x="0" y="1750"/>
                  <a:pt x="0" y="3893"/>
                </a:cubicBezTo>
                <a:cubicBezTo>
                  <a:pt x="0" y="6048"/>
                  <a:pt x="1750" y="7799"/>
                  <a:pt x="3894" y="7799"/>
                </a:cubicBezTo>
                <a:cubicBezTo>
                  <a:pt x="6049" y="7799"/>
                  <a:pt x="7799" y="6048"/>
                  <a:pt x="7799" y="3893"/>
                </a:cubicBezTo>
                <a:cubicBezTo>
                  <a:pt x="7799" y="1750"/>
                  <a:pt x="6049" y="0"/>
                  <a:pt x="38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89"/>
          <p:cNvSpPr/>
          <p:nvPr/>
        </p:nvSpPr>
        <p:spPr>
          <a:xfrm>
            <a:off x="8233097" y="549006"/>
            <a:ext cx="459488" cy="490752"/>
          </a:xfrm>
          <a:custGeom>
            <a:avLst/>
            <a:gdLst/>
            <a:ahLst/>
            <a:cxnLst/>
            <a:rect l="l" t="t" r="r" b="b"/>
            <a:pathLst>
              <a:path w="14359" h="15336" extrusionOk="0">
                <a:moveTo>
                  <a:pt x="7168" y="3192"/>
                </a:moveTo>
                <a:cubicBezTo>
                  <a:pt x="8001" y="5942"/>
                  <a:pt x="10061" y="7132"/>
                  <a:pt x="11692" y="7656"/>
                </a:cubicBezTo>
                <a:cubicBezTo>
                  <a:pt x="10061" y="8180"/>
                  <a:pt x="8001" y="9359"/>
                  <a:pt x="7168" y="12121"/>
                </a:cubicBezTo>
                <a:cubicBezTo>
                  <a:pt x="6322" y="9359"/>
                  <a:pt x="4262" y="8180"/>
                  <a:pt x="2643" y="7656"/>
                </a:cubicBezTo>
                <a:cubicBezTo>
                  <a:pt x="4262" y="7132"/>
                  <a:pt x="6322" y="5942"/>
                  <a:pt x="7168" y="3192"/>
                </a:cubicBezTo>
                <a:close/>
                <a:moveTo>
                  <a:pt x="7168" y="1"/>
                </a:moveTo>
                <a:cubicBezTo>
                  <a:pt x="6965" y="1"/>
                  <a:pt x="6787" y="179"/>
                  <a:pt x="6787" y="382"/>
                </a:cubicBezTo>
                <a:cubicBezTo>
                  <a:pt x="6787" y="7049"/>
                  <a:pt x="1048" y="7275"/>
                  <a:pt x="405" y="7275"/>
                </a:cubicBezTo>
                <a:cubicBezTo>
                  <a:pt x="322" y="7275"/>
                  <a:pt x="238" y="7311"/>
                  <a:pt x="179" y="7359"/>
                </a:cubicBezTo>
                <a:cubicBezTo>
                  <a:pt x="119" y="7394"/>
                  <a:pt x="95" y="7454"/>
                  <a:pt x="60" y="7478"/>
                </a:cubicBezTo>
                <a:cubicBezTo>
                  <a:pt x="0" y="7597"/>
                  <a:pt x="0" y="7740"/>
                  <a:pt x="60" y="7859"/>
                </a:cubicBezTo>
                <a:cubicBezTo>
                  <a:pt x="119" y="7966"/>
                  <a:pt x="262" y="8061"/>
                  <a:pt x="405" y="8061"/>
                </a:cubicBezTo>
                <a:lnTo>
                  <a:pt x="441" y="8061"/>
                </a:lnTo>
                <a:cubicBezTo>
                  <a:pt x="1107" y="8061"/>
                  <a:pt x="6810" y="8287"/>
                  <a:pt x="6810" y="14955"/>
                </a:cubicBezTo>
                <a:cubicBezTo>
                  <a:pt x="6810" y="15157"/>
                  <a:pt x="6989" y="15336"/>
                  <a:pt x="7191" y="15336"/>
                </a:cubicBezTo>
                <a:cubicBezTo>
                  <a:pt x="7394" y="15336"/>
                  <a:pt x="7572" y="15157"/>
                  <a:pt x="7572" y="14955"/>
                </a:cubicBezTo>
                <a:cubicBezTo>
                  <a:pt x="7572" y="8323"/>
                  <a:pt x="13276" y="8061"/>
                  <a:pt x="13942" y="8061"/>
                </a:cubicBezTo>
                <a:cubicBezTo>
                  <a:pt x="14085" y="8061"/>
                  <a:pt x="14204" y="7966"/>
                  <a:pt x="14299" y="7859"/>
                </a:cubicBezTo>
                <a:cubicBezTo>
                  <a:pt x="14359" y="7740"/>
                  <a:pt x="14359" y="7597"/>
                  <a:pt x="14264" y="7478"/>
                </a:cubicBezTo>
                <a:cubicBezTo>
                  <a:pt x="14204" y="7359"/>
                  <a:pt x="14061" y="7311"/>
                  <a:pt x="13942" y="7275"/>
                </a:cubicBezTo>
                <a:cubicBezTo>
                  <a:pt x="13276" y="7275"/>
                  <a:pt x="7537" y="7049"/>
                  <a:pt x="7537" y="382"/>
                </a:cubicBezTo>
                <a:cubicBezTo>
                  <a:pt x="7537" y="179"/>
                  <a:pt x="7370" y="1"/>
                  <a:pt x="716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89"/>
          <p:cNvSpPr/>
          <p:nvPr/>
        </p:nvSpPr>
        <p:spPr>
          <a:xfrm>
            <a:off x="8649306" y="3658841"/>
            <a:ext cx="249984" cy="249600"/>
          </a:xfrm>
          <a:custGeom>
            <a:avLst/>
            <a:gdLst/>
            <a:ahLst/>
            <a:cxnLst/>
            <a:rect l="l" t="t" r="r" b="b"/>
            <a:pathLst>
              <a:path w="7812" h="7800" extrusionOk="0">
                <a:moveTo>
                  <a:pt x="3906" y="751"/>
                </a:moveTo>
                <a:cubicBezTo>
                  <a:pt x="5644" y="751"/>
                  <a:pt x="7061" y="2168"/>
                  <a:pt x="7061" y="3906"/>
                </a:cubicBezTo>
                <a:cubicBezTo>
                  <a:pt x="7061" y="5644"/>
                  <a:pt x="5644" y="7061"/>
                  <a:pt x="3906" y="7061"/>
                </a:cubicBezTo>
                <a:cubicBezTo>
                  <a:pt x="2168" y="7061"/>
                  <a:pt x="751" y="5644"/>
                  <a:pt x="751" y="3906"/>
                </a:cubicBezTo>
                <a:cubicBezTo>
                  <a:pt x="751" y="2168"/>
                  <a:pt x="2168" y="751"/>
                  <a:pt x="3906" y="751"/>
                </a:cubicBezTo>
                <a:close/>
                <a:moveTo>
                  <a:pt x="3906" y="1"/>
                </a:moveTo>
                <a:cubicBezTo>
                  <a:pt x="1751" y="1"/>
                  <a:pt x="1" y="1751"/>
                  <a:pt x="1" y="3906"/>
                </a:cubicBezTo>
                <a:cubicBezTo>
                  <a:pt x="1" y="6049"/>
                  <a:pt x="1751" y="7799"/>
                  <a:pt x="3906" y="7799"/>
                </a:cubicBezTo>
                <a:cubicBezTo>
                  <a:pt x="6061" y="7799"/>
                  <a:pt x="7811" y="6049"/>
                  <a:pt x="7811" y="3906"/>
                </a:cubicBezTo>
                <a:cubicBezTo>
                  <a:pt x="7811" y="1751"/>
                  <a:pt x="6061" y="1"/>
                  <a:pt x="3906"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89"/>
          <p:cNvSpPr/>
          <p:nvPr/>
        </p:nvSpPr>
        <p:spPr>
          <a:xfrm>
            <a:off x="250" y="3911449"/>
            <a:ext cx="1260736" cy="1249344"/>
          </a:xfrm>
          <a:custGeom>
            <a:avLst/>
            <a:gdLst/>
            <a:ahLst/>
            <a:cxnLst/>
            <a:rect l="l" t="t" r="r" b="b"/>
            <a:pathLst>
              <a:path w="39398" h="39042" extrusionOk="0">
                <a:moveTo>
                  <a:pt x="0" y="1"/>
                </a:moveTo>
                <a:lnTo>
                  <a:pt x="0" y="822"/>
                </a:lnTo>
                <a:cubicBezTo>
                  <a:pt x="167" y="905"/>
                  <a:pt x="321" y="1001"/>
                  <a:pt x="476" y="1084"/>
                </a:cubicBezTo>
                <a:cubicBezTo>
                  <a:pt x="5263" y="4001"/>
                  <a:pt x="6548" y="10228"/>
                  <a:pt x="7370" y="15824"/>
                </a:cubicBezTo>
                <a:cubicBezTo>
                  <a:pt x="8215" y="21622"/>
                  <a:pt x="9549" y="28052"/>
                  <a:pt x="14573" y="31123"/>
                </a:cubicBezTo>
                <a:cubicBezTo>
                  <a:pt x="17264" y="32790"/>
                  <a:pt x="20491" y="33088"/>
                  <a:pt x="23610" y="33362"/>
                </a:cubicBezTo>
                <a:cubicBezTo>
                  <a:pt x="24944" y="33493"/>
                  <a:pt x="26313" y="33612"/>
                  <a:pt x="27623" y="33850"/>
                </a:cubicBezTo>
                <a:cubicBezTo>
                  <a:pt x="31563" y="34552"/>
                  <a:pt x="35278" y="36410"/>
                  <a:pt x="38291" y="39041"/>
                </a:cubicBezTo>
                <a:lnTo>
                  <a:pt x="39398" y="39041"/>
                </a:lnTo>
                <a:cubicBezTo>
                  <a:pt x="36183" y="36029"/>
                  <a:pt x="32099" y="33898"/>
                  <a:pt x="27753" y="33112"/>
                </a:cubicBezTo>
                <a:cubicBezTo>
                  <a:pt x="26420" y="32874"/>
                  <a:pt x="25027" y="32755"/>
                  <a:pt x="23670" y="32624"/>
                </a:cubicBezTo>
                <a:cubicBezTo>
                  <a:pt x="20503" y="32338"/>
                  <a:pt x="17514" y="32064"/>
                  <a:pt x="14966" y="30492"/>
                </a:cubicBezTo>
                <a:cubicBezTo>
                  <a:pt x="10216" y="27587"/>
                  <a:pt x="8930" y="21336"/>
                  <a:pt x="8108" y="15717"/>
                </a:cubicBezTo>
                <a:cubicBezTo>
                  <a:pt x="7251" y="9942"/>
                  <a:pt x="5917" y="3525"/>
                  <a:pt x="857" y="453"/>
                </a:cubicBezTo>
                <a:cubicBezTo>
                  <a:pt x="583" y="286"/>
                  <a:pt x="298" y="131"/>
                  <a:pt x="0"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89"/>
          <p:cNvSpPr/>
          <p:nvPr/>
        </p:nvSpPr>
        <p:spPr>
          <a:xfrm>
            <a:off x="8108666" y="4379097"/>
            <a:ext cx="1035584" cy="781696"/>
          </a:xfrm>
          <a:custGeom>
            <a:avLst/>
            <a:gdLst/>
            <a:ahLst/>
            <a:cxnLst/>
            <a:rect l="l" t="t" r="r" b="b"/>
            <a:pathLst>
              <a:path w="32362" h="24428" extrusionOk="0">
                <a:moveTo>
                  <a:pt x="29097" y="0"/>
                </a:moveTo>
                <a:cubicBezTo>
                  <a:pt x="22303" y="0"/>
                  <a:pt x="15887" y="1710"/>
                  <a:pt x="10490" y="4948"/>
                </a:cubicBezTo>
                <a:lnTo>
                  <a:pt x="9681" y="5520"/>
                </a:lnTo>
                <a:cubicBezTo>
                  <a:pt x="3466" y="10009"/>
                  <a:pt x="1" y="17105"/>
                  <a:pt x="334" y="24427"/>
                </a:cubicBezTo>
                <a:lnTo>
                  <a:pt x="1072" y="24427"/>
                </a:lnTo>
                <a:cubicBezTo>
                  <a:pt x="751" y="17343"/>
                  <a:pt x="4097" y="10473"/>
                  <a:pt x="10109" y="6127"/>
                </a:cubicBezTo>
                <a:lnTo>
                  <a:pt x="10883" y="5579"/>
                </a:lnTo>
                <a:cubicBezTo>
                  <a:pt x="16177" y="2403"/>
                  <a:pt x="22484" y="740"/>
                  <a:pt x="29146" y="740"/>
                </a:cubicBezTo>
                <a:cubicBezTo>
                  <a:pt x="29376" y="740"/>
                  <a:pt x="29607" y="742"/>
                  <a:pt x="29838" y="746"/>
                </a:cubicBezTo>
                <a:cubicBezTo>
                  <a:pt x="30683" y="757"/>
                  <a:pt x="31529" y="805"/>
                  <a:pt x="32362" y="877"/>
                </a:cubicBezTo>
                <a:lnTo>
                  <a:pt x="32362" y="126"/>
                </a:lnTo>
                <a:cubicBezTo>
                  <a:pt x="31529" y="55"/>
                  <a:pt x="30695" y="19"/>
                  <a:pt x="29850" y="7"/>
                </a:cubicBezTo>
                <a:cubicBezTo>
                  <a:pt x="29598" y="3"/>
                  <a:pt x="29347" y="0"/>
                  <a:pt x="2909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404"/>
        <p:cNvGrpSpPr/>
        <p:nvPr/>
      </p:nvGrpSpPr>
      <p:grpSpPr>
        <a:xfrm>
          <a:off x="0" y="0"/>
          <a:ext cx="0" cy="0"/>
          <a:chOff x="0" y="0"/>
          <a:chExt cx="0" cy="0"/>
        </a:xfrm>
      </p:grpSpPr>
      <p:sp>
        <p:nvSpPr>
          <p:cNvPr id="405" name="Google Shape;405;p90"/>
          <p:cNvSpPr txBox="1">
            <a:spLocks noGrp="1"/>
          </p:cNvSpPr>
          <p:nvPr>
            <p:ph type="title"/>
          </p:nvPr>
        </p:nvSpPr>
        <p:spPr>
          <a:xfrm>
            <a:off x="1642346" y="1851080"/>
            <a:ext cx="22860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06" name="Google Shape;406;p90"/>
          <p:cNvSpPr txBox="1">
            <a:spLocks noGrp="1"/>
          </p:cNvSpPr>
          <p:nvPr>
            <p:ph type="subTitle" idx="1"/>
          </p:nvPr>
        </p:nvSpPr>
        <p:spPr>
          <a:xfrm>
            <a:off x="1642346" y="2239189"/>
            <a:ext cx="2286000" cy="640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400"/>
              <a:buNone/>
              <a:defRPr sz="1400">
                <a:solidFill>
                  <a:schemeClr val="accent1"/>
                </a:solidFill>
                <a:latin typeface="Nunito"/>
                <a:ea typeface="Nunito"/>
                <a:cs typeface="Nunito"/>
                <a:sym typeface="Nuni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07" name="Google Shape;407;p90"/>
          <p:cNvSpPr txBox="1">
            <a:spLocks noGrp="1"/>
          </p:cNvSpPr>
          <p:nvPr>
            <p:ph type="title" idx="2"/>
          </p:nvPr>
        </p:nvSpPr>
        <p:spPr>
          <a:xfrm>
            <a:off x="5215654" y="1851080"/>
            <a:ext cx="22860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08" name="Google Shape;408;p90"/>
          <p:cNvSpPr txBox="1">
            <a:spLocks noGrp="1"/>
          </p:cNvSpPr>
          <p:nvPr>
            <p:ph type="subTitle" idx="3"/>
          </p:nvPr>
        </p:nvSpPr>
        <p:spPr>
          <a:xfrm>
            <a:off x="5215654" y="2239189"/>
            <a:ext cx="2286000" cy="640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400"/>
              <a:buNone/>
              <a:defRPr sz="1400">
                <a:solidFill>
                  <a:schemeClr val="accent1"/>
                </a:solidFill>
                <a:latin typeface="Nunito"/>
                <a:ea typeface="Nunito"/>
                <a:cs typeface="Nunito"/>
                <a:sym typeface="Nuni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09" name="Google Shape;409;p90"/>
          <p:cNvSpPr txBox="1">
            <a:spLocks noGrp="1"/>
          </p:cNvSpPr>
          <p:nvPr>
            <p:ph type="title" idx="4"/>
          </p:nvPr>
        </p:nvSpPr>
        <p:spPr>
          <a:xfrm>
            <a:off x="1642346" y="3773733"/>
            <a:ext cx="22860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10" name="Google Shape;410;p90"/>
          <p:cNvSpPr txBox="1">
            <a:spLocks noGrp="1"/>
          </p:cNvSpPr>
          <p:nvPr>
            <p:ph type="subTitle" idx="5"/>
          </p:nvPr>
        </p:nvSpPr>
        <p:spPr>
          <a:xfrm>
            <a:off x="1642346" y="4158814"/>
            <a:ext cx="2286000" cy="640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400"/>
              <a:buNone/>
              <a:defRPr sz="1400">
                <a:solidFill>
                  <a:schemeClr val="accent1"/>
                </a:solidFill>
                <a:latin typeface="Nunito"/>
                <a:ea typeface="Nunito"/>
                <a:cs typeface="Nunito"/>
                <a:sym typeface="Nuni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11" name="Google Shape;411;p90"/>
          <p:cNvSpPr txBox="1">
            <a:spLocks noGrp="1"/>
          </p:cNvSpPr>
          <p:nvPr>
            <p:ph type="title" idx="6"/>
          </p:nvPr>
        </p:nvSpPr>
        <p:spPr>
          <a:xfrm>
            <a:off x="5215654" y="3773733"/>
            <a:ext cx="22860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12" name="Google Shape;412;p90"/>
          <p:cNvSpPr txBox="1">
            <a:spLocks noGrp="1"/>
          </p:cNvSpPr>
          <p:nvPr>
            <p:ph type="subTitle" idx="7"/>
          </p:nvPr>
        </p:nvSpPr>
        <p:spPr>
          <a:xfrm>
            <a:off x="5215654" y="4158806"/>
            <a:ext cx="2286000" cy="640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400"/>
              <a:buNone/>
              <a:defRPr sz="1400">
                <a:solidFill>
                  <a:schemeClr val="accent1"/>
                </a:solidFill>
                <a:latin typeface="Nunito"/>
                <a:ea typeface="Nunito"/>
                <a:cs typeface="Nunito"/>
                <a:sym typeface="Nuni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13" name="Google Shape;413;p90"/>
          <p:cNvSpPr txBox="1">
            <a:spLocks noGrp="1"/>
          </p:cNvSpPr>
          <p:nvPr>
            <p:ph type="title" idx="8"/>
          </p:nvPr>
        </p:nvSpPr>
        <p:spPr>
          <a:xfrm>
            <a:off x="731550" y="457200"/>
            <a:ext cx="76809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500"/>
              <a:buNone/>
              <a:defRPr sz="3000"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14" name="Google Shape;414;p90"/>
          <p:cNvSpPr/>
          <p:nvPr/>
        </p:nvSpPr>
        <p:spPr>
          <a:xfrm>
            <a:off x="8613255" y="1241409"/>
            <a:ext cx="249568" cy="249984"/>
          </a:xfrm>
          <a:custGeom>
            <a:avLst/>
            <a:gdLst/>
            <a:ahLst/>
            <a:cxnLst/>
            <a:rect l="l" t="t" r="r" b="b"/>
            <a:pathLst>
              <a:path w="7799" h="7812" extrusionOk="0">
                <a:moveTo>
                  <a:pt x="3893" y="751"/>
                </a:moveTo>
                <a:cubicBezTo>
                  <a:pt x="5632" y="751"/>
                  <a:pt x="7049" y="2168"/>
                  <a:pt x="7049" y="3906"/>
                </a:cubicBezTo>
                <a:cubicBezTo>
                  <a:pt x="7049" y="5644"/>
                  <a:pt x="5632" y="7061"/>
                  <a:pt x="3893" y="7061"/>
                </a:cubicBezTo>
                <a:cubicBezTo>
                  <a:pt x="2155" y="7061"/>
                  <a:pt x="738" y="5644"/>
                  <a:pt x="738" y="3906"/>
                </a:cubicBezTo>
                <a:cubicBezTo>
                  <a:pt x="738" y="2168"/>
                  <a:pt x="2155" y="751"/>
                  <a:pt x="3893" y="751"/>
                </a:cubicBezTo>
                <a:close/>
                <a:moveTo>
                  <a:pt x="3893" y="1"/>
                </a:moveTo>
                <a:cubicBezTo>
                  <a:pt x="1750" y="1"/>
                  <a:pt x="0" y="1751"/>
                  <a:pt x="0" y="3906"/>
                </a:cubicBezTo>
                <a:cubicBezTo>
                  <a:pt x="0" y="6061"/>
                  <a:pt x="1750" y="7811"/>
                  <a:pt x="3893" y="7811"/>
                </a:cubicBezTo>
                <a:cubicBezTo>
                  <a:pt x="6048" y="7811"/>
                  <a:pt x="7799" y="6061"/>
                  <a:pt x="7799" y="3906"/>
                </a:cubicBezTo>
                <a:cubicBezTo>
                  <a:pt x="7799" y="1751"/>
                  <a:pt x="6048" y="1"/>
                  <a:pt x="389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90"/>
          <p:cNvSpPr/>
          <p:nvPr/>
        </p:nvSpPr>
        <p:spPr>
          <a:xfrm>
            <a:off x="348457" y="3155871"/>
            <a:ext cx="459136" cy="490752"/>
          </a:xfrm>
          <a:custGeom>
            <a:avLst/>
            <a:gdLst/>
            <a:ahLst/>
            <a:cxnLst/>
            <a:rect l="l" t="t" r="r" b="b"/>
            <a:pathLst>
              <a:path w="14348" h="15336" extrusionOk="0">
                <a:moveTo>
                  <a:pt x="7156" y="3191"/>
                </a:moveTo>
                <a:cubicBezTo>
                  <a:pt x="8001" y="5942"/>
                  <a:pt x="10061" y="7132"/>
                  <a:pt x="11680" y="7656"/>
                </a:cubicBezTo>
                <a:cubicBezTo>
                  <a:pt x="10061" y="8180"/>
                  <a:pt x="8001" y="9359"/>
                  <a:pt x="7156" y="12121"/>
                </a:cubicBezTo>
                <a:cubicBezTo>
                  <a:pt x="6323" y="9371"/>
                  <a:pt x="4263" y="8180"/>
                  <a:pt x="2632" y="7656"/>
                </a:cubicBezTo>
                <a:cubicBezTo>
                  <a:pt x="4263" y="7132"/>
                  <a:pt x="6323" y="5942"/>
                  <a:pt x="7156" y="3191"/>
                </a:cubicBezTo>
                <a:close/>
                <a:moveTo>
                  <a:pt x="7156" y="0"/>
                </a:moveTo>
                <a:cubicBezTo>
                  <a:pt x="6954" y="0"/>
                  <a:pt x="6787" y="179"/>
                  <a:pt x="6787" y="381"/>
                </a:cubicBezTo>
                <a:cubicBezTo>
                  <a:pt x="6787" y="7049"/>
                  <a:pt x="1036" y="7275"/>
                  <a:pt x="405" y="7275"/>
                </a:cubicBezTo>
                <a:cubicBezTo>
                  <a:pt x="322" y="7275"/>
                  <a:pt x="227" y="7311"/>
                  <a:pt x="167" y="7358"/>
                </a:cubicBezTo>
                <a:cubicBezTo>
                  <a:pt x="119" y="7394"/>
                  <a:pt x="84" y="7454"/>
                  <a:pt x="60" y="7477"/>
                </a:cubicBezTo>
                <a:cubicBezTo>
                  <a:pt x="0" y="7597"/>
                  <a:pt x="0" y="7739"/>
                  <a:pt x="60" y="7858"/>
                </a:cubicBezTo>
                <a:cubicBezTo>
                  <a:pt x="119" y="7978"/>
                  <a:pt x="262" y="8061"/>
                  <a:pt x="405" y="8061"/>
                </a:cubicBezTo>
                <a:lnTo>
                  <a:pt x="429" y="8061"/>
                </a:lnTo>
                <a:cubicBezTo>
                  <a:pt x="1096" y="8061"/>
                  <a:pt x="6811" y="8287"/>
                  <a:pt x="6811" y="14955"/>
                </a:cubicBezTo>
                <a:cubicBezTo>
                  <a:pt x="6811" y="15157"/>
                  <a:pt x="6989" y="15336"/>
                  <a:pt x="7192" y="15336"/>
                </a:cubicBezTo>
                <a:cubicBezTo>
                  <a:pt x="7394" y="15336"/>
                  <a:pt x="7561" y="15157"/>
                  <a:pt x="7561" y="14955"/>
                </a:cubicBezTo>
                <a:cubicBezTo>
                  <a:pt x="7561" y="8323"/>
                  <a:pt x="13276" y="8061"/>
                  <a:pt x="13943" y="8061"/>
                </a:cubicBezTo>
                <a:cubicBezTo>
                  <a:pt x="14085" y="8061"/>
                  <a:pt x="14205" y="7978"/>
                  <a:pt x="14288" y="7858"/>
                </a:cubicBezTo>
                <a:cubicBezTo>
                  <a:pt x="14347" y="7739"/>
                  <a:pt x="14347" y="7597"/>
                  <a:pt x="14264" y="7477"/>
                </a:cubicBezTo>
                <a:cubicBezTo>
                  <a:pt x="14205" y="7370"/>
                  <a:pt x="14062" y="7311"/>
                  <a:pt x="13943" y="7275"/>
                </a:cubicBezTo>
                <a:cubicBezTo>
                  <a:pt x="13276" y="7275"/>
                  <a:pt x="7537" y="7049"/>
                  <a:pt x="7537" y="381"/>
                </a:cubicBezTo>
                <a:cubicBezTo>
                  <a:pt x="7537" y="179"/>
                  <a:pt x="7358" y="0"/>
                  <a:pt x="7156"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90"/>
          <p:cNvSpPr/>
          <p:nvPr/>
        </p:nvSpPr>
        <p:spPr>
          <a:xfrm>
            <a:off x="250" y="3925546"/>
            <a:ext cx="807360" cy="1235232"/>
          </a:xfrm>
          <a:custGeom>
            <a:avLst/>
            <a:gdLst/>
            <a:ahLst/>
            <a:cxnLst/>
            <a:rect l="l" t="t" r="r" b="b"/>
            <a:pathLst>
              <a:path w="25230" h="38601" extrusionOk="0">
                <a:moveTo>
                  <a:pt x="0" y="0"/>
                </a:moveTo>
                <a:lnTo>
                  <a:pt x="0" y="857"/>
                </a:lnTo>
                <a:cubicBezTo>
                  <a:pt x="10799" y="7037"/>
                  <a:pt x="19181" y="18181"/>
                  <a:pt x="22991" y="31504"/>
                </a:cubicBezTo>
                <a:cubicBezTo>
                  <a:pt x="23670" y="33849"/>
                  <a:pt x="24158" y="36231"/>
                  <a:pt x="24479" y="38600"/>
                </a:cubicBezTo>
                <a:lnTo>
                  <a:pt x="25229" y="38600"/>
                </a:lnTo>
                <a:cubicBezTo>
                  <a:pt x="24908" y="36159"/>
                  <a:pt x="24396" y="33718"/>
                  <a:pt x="23705" y="31302"/>
                </a:cubicBezTo>
                <a:cubicBezTo>
                  <a:pt x="19800" y="17657"/>
                  <a:pt x="11168" y="6251"/>
                  <a:pt x="24" y="24"/>
                </a:cubicBezTo>
                <a:cubicBezTo>
                  <a:pt x="24" y="12"/>
                  <a:pt x="12" y="12"/>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90"/>
          <p:cNvSpPr/>
          <p:nvPr/>
        </p:nvSpPr>
        <p:spPr>
          <a:xfrm>
            <a:off x="8251162" y="4356426"/>
            <a:ext cx="893088" cy="804352"/>
          </a:xfrm>
          <a:custGeom>
            <a:avLst/>
            <a:gdLst/>
            <a:ahLst/>
            <a:cxnLst/>
            <a:rect l="l" t="t" r="r" b="b"/>
            <a:pathLst>
              <a:path w="27909" h="25136" extrusionOk="0">
                <a:moveTo>
                  <a:pt x="27909" y="1"/>
                </a:moveTo>
                <a:cubicBezTo>
                  <a:pt x="24373" y="1263"/>
                  <a:pt x="21206" y="3097"/>
                  <a:pt x="18598" y="5406"/>
                </a:cubicBezTo>
                <a:cubicBezTo>
                  <a:pt x="15765" y="7907"/>
                  <a:pt x="13669" y="10919"/>
                  <a:pt x="12550" y="14050"/>
                </a:cubicBezTo>
                <a:cubicBezTo>
                  <a:pt x="7573" y="16289"/>
                  <a:pt x="3239" y="20611"/>
                  <a:pt x="1" y="25135"/>
                </a:cubicBezTo>
                <a:lnTo>
                  <a:pt x="918" y="25135"/>
                </a:lnTo>
                <a:cubicBezTo>
                  <a:pt x="3906" y="21063"/>
                  <a:pt x="7799" y="17194"/>
                  <a:pt x="12240" y="15015"/>
                </a:cubicBezTo>
                <a:lnTo>
                  <a:pt x="12240" y="15015"/>
                </a:lnTo>
                <a:cubicBezTo>
                  <a:pt x="12169" y="15265"/>
                  <a:pt x="12109" y="15503"/>
                  <a:pt x="12050" y="15753"/>
                </a:cubicBezTo>
                <a:cubicBezTo>
                  <a:pt x="11216" y="19218"/>
                  <a:pt x="11657" y="22468"/>
                  <a:pt x="13252" y="25135"/>
                </a:cubicBezTo>
                <a:lnTo>
                  <a:pt x="14133" y="25135"/>
                </a:lnTo>
                <a:cubicBezTo>
                  <a:pt x="12455" y="22563"/>
                  <a:pt x="11955" y="19361"/>
                  <a:pt x="12776" y="15920"/>
                </a:cubicBezTo>
                <a:cubicBezTo>
                  <a:pt x="12871" y="15479"/>
                  <a:pt x="13002" y="15039"/>
                  <a:pt x="13145" y="14598"/>
                </a:cubicBezTo>
                <a:cubicBezTo>
                  <a:pt x="13395" y="14491"/>
                  <a:pt x="13645" y="14396"/>
                  <a:pt x="13895" y="14300"/>
                </a:cubicBezTo>
                <a:cubicBezTo>
                  <a:pt x="15756" y="13587"/>
                  <a:pt x="17588" y="13231"/>
                  <a:pt x="19385" y="13231"/>
                </a:cubicBezTo>
                <a:cubicBezTo>
                  <a:pt x="21970" y="13231"/>
                  <a:pt x="24481" y="13968"/>
                  <a:pt x="26897" y="15443"/>
                </a:cubicBezTo>
                <a:cubicBezTo>
                  <a:pt x="27254" y="15670"/>
                  <a:pt x="27588" y="15896"/>
                  <a:pt x="27909" y="16134"/>
                </a:cubicBezTo>
                <a:lnTo>
                  <a:pt x="27909" y="15217"/>
                </a:lnTo>
                <a:cubicBezTo>
                  <a:pt x="27707" y="15086"/>
                  <a:pt x="27492" y="14943"/>
                  <a:pt x="27278" y="14812"/>
                </a:cubicBezTo>
                <a:cubicBezTo>
                  <a:pt x="24738" y="13257"/>
                  <a:pt x="22094" y="12480"/>
                  <a:pt x="19374" y="12480"/>
                </a:cubicBezTo>
                <a:cubicBezTo>
                  <a:pt x="17490" y="12480"/>
                  <a:pt x="15570" y="12853"/>
                  <a:pt x="13622" y="13598"/>
                </a:cubicBezTo>
                <a:cubicBezTo>
                  <a:pt x="13586" y="13622"/>
                  <a:pt x="13538" y="13634"/>
                  <a:pt x="13502" y="13646"/>
                </a:cubicBezTo>
                <a:cubicBezTo>
                  <a:pt x="14622" y="10871"/>
                  <a:pt x="16550" y="8204"/>
                  <a:pt x="19086" y="5954"/>
                </a:cubicBezTo>
                <a:cubicBezTo>
                  <a:pt x="21563" y="3763"/>
                  <a:pt x="24563" y="2025"/>
                  <a:pt x="27909" y="799"/>
                </a:cubicBezTo>
                <a:lnTo>
                  <a:pt x="27909" y="1"/>
                </a:ln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18"/>
        <p:cNvGrpSpPr/>
        <p:nvPr/>
      </p:nvGrpSpPr>
      <p:grpSpPr>
        <a:xfrm>
          <a:off x="0" y="0"/>
          <a:ext cx="0" cy="0"/>
          <a:chOff x="0" y="0"/>
          <a:chExt cx="0" cy="0"/>
        </a:xfrm>
      </p:grpSpPr>
      <p:sp>
        <p:nvSpPr>
          <p:cNvPr id="419" name="Google Shape;419;p91"/>
          <p:cNvSpPr txBox="1">
            <a:spLocks noGrp="1"/>
          </p:cNvSpPr>
          <p:nvPr>
            <p:ph type="title"/>
          </p:nvPr>
        </p:nvSpPr>
        <p:spPr>
          <a:xfrm>
            <a:off x="730927" y="1840992"/>
            <a:ext cx="22860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500"/>
              <a:buNone/>
              <a:defRPr sz="2000">
                <a:solidFill>
                  <a:srgbClr val="A685E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20" name="Google Shape;420;p91"/>
          <p:cNvSpPr txBox="1">
            <a:spLocks noGrp="1"/>
          </p:cNvSpPr>
          <p:nvPr>
            <p:ph type="subTitle" idx="1"/>
          </p:nvPr>
        </p:nvSpPr>
        <p:spPr>
          <a:xfrm>
            <a:off x="730927" y="2270851"/>
            <a:ext cx="22860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400"/>
              <a:buNone/>
              <a:defRPr sz="1400">
                <a:solidFill>
                  <a:schemeClr val="accent1"/>
                </a:solidFill>
                <a:latin typeface="Nunito"/>
                <a:ea typeface="Nunito"/>
                <a:cs typeface="Nunito"/>
                <a:sym typeface="Nuni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21" name="Google Shape;421;p91"/>
          <p:cNvSpPr txBox="1">
            <a:spLocks noGrp="1"/>
          </p:cNvSpPr>
          <p:nvPr>
            <p:ph type="title" idx="2"/>
          </p:nvPr>
        </p:nvSpPr>
        <p:spPr>
          <a:xfrm>
            <a:off x="3428703" y="1841083"/>
            <a:ext cx="22860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500"/>
              <a:buNone/>
              <a:defRPr sz="2000">
                <a:solidFill>
                  <a:srgbClr val="A685E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22" name="Google Shape;422;p91"/>
          <p:cNvSpPr txBox="1">
            <a:spLocks noGrp="1"/>
          </p:cNvSpPr>
          <p:nvPr>
            <p:ph type="subTitle" idx="3"/>
          </p:nvPr>
        </p:nvSpPr>
        <p:spPr>
          <a:xfrm>
            <a:off x="3428703" y="2270851"/>
            <a:ext cx="22860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400"/>
              <a:buNone/>
              <a:defRPr sz="1400">
                <a:solidFill>
                  <a:schemeClr val="accent1"/>
                </a:solidFill>
                <a:latin typeface="Nunito"/>
                <a:ea typeface="Nunito"/>
                <a:cs typeface="Nunito"/>
                <a:sym typeface="Nuni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23" name="Google Shape;423;p91"/>
          <p:cNvSpPr txBox="1">
            <a:spLocks noGrp="1"/>
          </p:cNvSpPr>
          <p:nvPr>
            <p:ph type="title" idx="4"/>
          </p:nvPr>
        </p:nvSpPr>
        <p:spPr>
          <a:xfrm>
            <a:off x="730927" y="3706459"/>
            <a:ext cx="22860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500"/>
              <a:buNone/>
              <a:defRPr sz="2000">
                <a:solidFill>
                  <a:srgbClr val="A685E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24" name="Google Shape;424;p91"/>
          <p:cNvSpPr txBox="1">
            <a:spLocks noGrp="1"/>
          </p:cNvSpPr>
          <p:nvPr>
            <p:ph type="subTitle" idx="5"/>
          </p:nvPr>
        </p:nvSpPr>
        <p:spPr>
          <a:xfrm>
            <a:off x="730927" y="4136227"/>
            <a:ext cx="22860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400"/>
              <a:buNone/>
              <a:defRPr sz="1400">
                <a:solidFill>
                  <a:schemeClr val="accent1"/>
                </a:solidFill>
                <a:latin typeface="Nunito"/>
                <a:ea typeface="Nunito"/>
                <a:cs typeface="Nunito"/>
                <a:sym typeface="Nuni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25" name="Google Shape;425;p91"/>
          <p:cNvSpPr txBox="1">
            <a:spLocks noGrp="1"/>
          </p:cNvSpPr>
          <p:nvPr>
            <p:ph type="title" idx="6"/>
          </p:nvPr>
        </p:nvSpPr>
        <p:spPr>
          <a:xfrm>
            <a:off x="3428703" y="3706459"/>
            <a:ext cx="22860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500"/>
              <a:buNone/>
              <a:defRPr sz="2000">
                <a:solidFill>
                  <a:srgbClr val="A685E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26" name="Google Shape;426;p91"/>
          <p:cNvSpPr txBox="1">
            <a:spLocks noGrp="1"/>
          </p:cNvSpPr>
          <p:nvPr>
            <p:ph type="subTitle" idx="7"/>
          </p:nvPr>
        </p:nvSpPr>
        <p:spPr>
          <a:xfrm>
            <a:off x="3428703" y="4136227"/>
            <a:ext cx="22860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400"/>
              <a:buNone/>
              <a:defRPr sz="1400">
                <a:solidFill>
                  <a:schemeClr val="accent1"/>
                </a:solidFill>
                <a:latin typeface="Nunito"/>
                <a:ea typeface="Nunito"/>
                <a:cs typeface="Nunito"/>
                <a:sym typeface="Nuni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27" name="Google Shape;427;p91"/>
          <p:cNvSpPr txBox="1">
            <a:spLocks noGrp="1"/>
          </p:cNvSpPr>
          <p:nvPr>
            <p:ph type="title" idx="8"/>
          </p:nvPr>
        </p:nvSpPr>
        <p:spPr>
          <a:xfrm>
            <a:off x="6127073" y="1841083"/>
            <a:ext cx="22860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500"/>
              <a:buNone/>
              <a:defRPr sz="2000">
                <a:solidFill>
                  <a:srgbClr val="A685E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28" name="Google Shape;428;p91"/>
          <p:cNvSpPr txBox="1">
            <a:spLocks noGrp="1"/>
          </p:cNvSpPr>
          <p:nvPr>
            <p:ph type="subTitle" idx="9"/>
          </p:nvPr>
        </p:nvSpPr>
        <p:spPr>
          <a:xfrm>
            <a:off x="6127073" y="2270851"/>
            <a:ext cx="22860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400"/>
              <a:buNone/>
              <a:defRPr sz="1400">
                <a:solidFill>
                  <a:schemeClr val="accent1"/>
                </a:solidFill>
                <a:latin typeface="Nunito"/>
                <a:ea typeface="Nunito"/>
                <a:cs typeface="Nunito"/>
                <a:sym typeface="Nuni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29" name="Google Shape;429;p91"/>
          <p:cNvSpPr txBox="1">
            <a:spLocks noGrp="1"/>
          </p:cNvSpPr>
          <p:nvPr>
            <p:ph type="title" idx="13"/>
          </p:nvPr>
        </p:nvSpPr>
        <p:spPr>
          <a:xfrm>
            <a:off x="6127073" y="3706459"/>
            <a:ext cx="22860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500"/>
              <a:buNone/>
              <a:defRPr sz="2000">
                <a:solidFill>
                  <a:srgbClr val="A685E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30" name="Google Shape;430;p91"/>
          <p:cNvSpPr txBox="1">
            <a:spLocks noGrp="1"/>
          </p:cNvSpPr>
          <p:nvPr>
            <p:ph type="subTitle" idx="14"/>
          </p:nvPr>
        </p:nvSpPr>
        <p:spPr>
          <a:xfrm>
            <a:off x="6127073" y="4136227"/>
            <a:ext cx="22860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400"/>
              <a:buNone/>
              <a:defRPr sz="1400">
                <a:solidFill>
                  <a:schemeClr val="accent1"/>
                </a:solidFill>
                <a:latin typeface="Nunito"/>
                <a:ea typeface="Nunito"/>
                <a:cs typeface="Nunito"/>
                <a:sym typeface="Nuni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31" name="Google Shape;431;p91"/>
          <p:cNvSpPr txBox="1">
            <a:spLocks noGrp="1"/>
          </p:cNvSpPr>
          <p:nvPr>
            <p:ph type="title" idx="15"/>
          </p:nvPr>
        </p:nvSpPr>
        <p:spPr>
          <a:xfrm>
            <a:off x="731550" y="457200"/>
            <a:ext cx="76809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500"/>
              <a:buNone/>
              <a:defRPr sz="3000"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a:endParaRPr/>
          </a:p>
        </p:txBody>
      </p:sp>
      <p:sp>
        <p:nvSpPr>
          <p:cNvPr id="432" name="Google Shape;432;p91"/>
          <p:cNvSpPr/>
          <p:nvPr/>
        </p:nvSpPr>
        <p:spPr>
          <a:xfrm>
            <a:off x="293887" y="4538424"/>
            <a:ext cx="249600" cy="249600"/>
          </a:xfrm>
          <a:custGeom>
            <a:avLst/>
            <a:gdLst/>
            <a:ahLst/>
            <a:cxnLst/>
            <a:rect l="l" t="t" r="r" b="b"/>
            <a:pathLst>
              <a:path w="7800" h="7800" extrusionOk="0">
                <a:moveTo>
                  <a:pt x="3894" y="751"/>
                </a:moveTo>
                <a:cubicBezTo>
                  <a:pt x="5632" y="751"/>
                  <a:pt x="7049" y="2168"/>
                  <a:pt x="7049" y="3906"/>
                </a:cubicBezTo>
                <a:cubicBezTo>
                  <a:pt x="7049" y="5644"/>
                  <a:pt x="5632" y="7061"/>
                  <a:pt x="3894" y="7061"/>
                </a:cubicBezTo>
                <a:cubicBezTo>
                  <a:pt x="2156" y="7061"/>
                  <a:pt x="739" y="5644"/>
                  <a:pt x="739" y="3906"/>
                </a:cubicBezTo>
                <a:cubicBezTo>
                  <a:pt x="739" y="2168"/>
                  <a:pt x="2156" y="751"/>
                  <a:pt x="3894" y="751"/>
                </a:cubicBezTo>
                <a:close/>
                <a:moveTo>
                  <a:pt x="3894" y="1"/>
                </a:moveTo>
                <a:cubicBezTo>
                  <a:pt x="1739" y="1"/>
                  <a:pt x="1" y="1751"/>
                  <a:pt x="1" y="3906"/>
                </a:cubicBezTo>
                <a:cubicBezTo>
                  <a:pt x="1" y="6049"/>
                  <a:pt x="1751" y="7799"/>
                  <a:pt x="3894" y="7799"/>
                </a:cubicBezTo>
                <a:cubicBezTo>
                  <a:pt x="6049" y="7799"/>
                  <a:pt x="7799" y="6049"/>
                  <a:pt x="7799" y="3906"/>
                </a:cubicBezTo>
                <a:cubicBezTo>
                  <a:pt x="7799" y="1751"/>
                  <a:pt x="6049" y="1"/>
                  <a:pt x="389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91"/>
          <p:cNvSpPr/>
          <p:nvPr/>
        </p:nvSpPr>
        <p:spPr>
          <a:xfrm>
            <a:off x="8376890" y="750676"/>
            <a:ext cx="459520" cy="490784"/>
          </a:xfrm>
          <a:custGeom>
            <a:avLst/>
            <a:gdLst/>
            <a:ahLst/>
            <a:cxnLst/>
            <a:rect l="l" t="t" r="r" b="b"/>
            <a:pathLst>
              <a:path w="14360" h="15337" extrusionOk="0">
                <a:moveTo>
                  <a:pt x="7168" y="3192"/>
                </a:moveTo>
                <a:cubicBezTo>
                  <a:pt x="8002" y="5942"/>
                  <a:pt x="10062" y="7133"/>
                  <a:pt x="11693" y="7657"/>
                </a:cubicBezTo>
                <a:cubicBezTo>
                  <a:pt x="10062" y="8180"/>
                  <a:pt x="8002" y="9371"/>
                  <a:pt x="7168" y="12121"/>
                </a:cubicBezTo>
                <a:cubicBezTo>
                  <a:pt x="6323" y="9371"/>
                  <a:pt x="4263" y="8180"/>
                  <a:pt x="2644" y="7657"/>
                </a:cubicBezTo>
                <a:cubicBezTo>
                  <a:pt x="4263" y="7133"/>
                  <a:pt x="6323" y="5942"/>
                  <a:pt x="7168" y="3192"/>
                </a:cubicBezTo>
                <a:close/>
                <a:moveTo>
                  <a:pt x="7168" y="1"/>
                </a:moveTo>
                <a:cubicBezTo>
                  <a:pt x="6966" y="1"/>
                  <a:pt x="6787" y="179"/>
                  <a:pt x="6787" y="382"/>
                </a:cubicBezTo>
                <a:cubicBezTo>
                  <a:pt x="6787" y="7049"/>
                  <a:pt x="1049" y="7276"/>
                  <a:pt x="418" y="7276"/>
                </a:cubicBezTo>
                <a:cubicBezTo>
                  <a:pt x="322" y="7276"/>
                  <a:pt x="239" y="7311"/>
                  <a:pt x="179" y="7371"/>
                </a:cubicBezTo>
                <a:cubicBezTo>
                  <a:pt x="120" y="7395"/>
                  <a:pt x="96" y="7454"/>
                  <a:pt x="60" y="7478"/>
                </a:cubicBezTo>
                <a:cubicBezTo>
                  <a:pt x="1" y="7597"/>
                  <a:pt x="1" y="7740"/>
                  <a:pt x="60" y="7859"/>
                </a:cubicBezTo>
                <a:cubicBezTo>
                  <a:pt x="120" y="7978"/>
                  <a:pt x="263" y="8061"/>
                  <a:pt x="418" y="8061"/>
                </a:cubicBezTo>
                <a:lnTo>
                  <a:pt x="441" y="8061"/>
                </a:lnTo>
                <a:cubicBezTo>
                  <a:pt x="1108" y="8061"/>
                  <a:pt x="6823" y="8288"/>
                  <a:pt x="6823" y="14955"/>
                </a:cubicBezTo>
                <a:cubicBezTo>
                  <a:pt x="6823" y="15157"/>
                  <a:pt x="6990" y="15336"/>
                  <a:pt x="7192" y="15336"/>
                </a:cubicBezTo>
                <a:cubicBezTo>
                  <a:pt x="7395" y="15336"/>
                  <a:pt x="7573" y="15157"/>
                  <a:pt x="7573" y="14955"/>
                </a:cubicBezTo>
                <a:cubicBezTo>
                  <a:pt x="7573" y="8323"/>
                  <a:pt x="13276" y="8061"/>
                  <a:pt x="13943" y="8061"/>
                </a:cubicBezTo>
                <a:cubicBezTo>
                  <a:pt x="14098" y="8061"/>
                  <a:pt x="14205" y="7978"/>
                  <a:pt x="14300" y="7859"/>
                </a:cubicBezTo>
                <a:cubicBezTo>
                  <a:pt x="14360" y="7740"/>
                  <a:pt x="14360" y="7597"/>
                  <a:pt x="14265" y="7478"/>
                </a:cubicBezTo>
                <a:cubicBezTo>
                  <a:pt x="14205" y="7371"/>
                  <a:pt x="14062" y="7311"/>
                  <a:pt x="13955" y="7276"/>
                </a:cubicBezTo>
                <a:cubicBezTo>
                  <a:pt x="13288" y="7276"/>
                  <a:pt x="7537" y="7049"/>
                  <a:pt x="7537" y="382"/>
                </a:cubicBezTo>
                <a:cubicBezTo>
                  <a:pt x="7537" y="179"/>
                  <a:pt x="7371" y="1"/>
                  <a:pt x="716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91"/>
          <p:cNvSpPr/>
          <p:nvPr/>
        </p:nvSpPr>
        <p:spPr>
          <a:xfrm>
            <a:off x="8185242" y="3696948"/>
            <a:ext cx="959008" cy="1460800"/>
          </a:xfrm>
          <a:custGeom>
            <a:avLst/>
            <a:gdLst/>
            <a:ahLst/>
            <a:cxnLst/>
            <a:rect l="l" t="t" r="r" b="b"/>
            <a:pathLst>
              <a:path w="29969" h="45650" extrusionOk="0">
                <a:moveTo>
                  <a:pt x="29969" y="1"/>
                </a:moveTo>
                <a:cubicBezTo>
                  <a:pt x="25659" y="4430"/>
                  <a:pt x="23135" y="10692"/>
                  <a:pt x="23361" y="16919"/>
                </a:cubicBezTo>
                <a:cubicBezTo>
                  <a:pt x="23409" y="18277"/>
                  <a:pt x="23587" y="19670"/>
                  <a:pt x="23742" y="21015"/>
                </a:cubicBezTo>
                <a:cubicBezTo>
                  <a:pt x="24135" y="24170"/>
                  <a:pt x="24504" y="27159"/>
                  <a:pt x="23504" y="29981"/>
                </a:cubicBezTo>
                <a:cubicBezTo>
                  <a:pt x="21670" y="35231"/>
                  <a:pt x="15836" y="37803"/>
                  <a:pt x="10514" y="39803"/>
                </a:cubicBezTo>
                <a:cubicBezTo>
                  <a:pt x="6764" y="41220"/>
                  <a:pt x="2775" y="42911"/>
                  <a:pt x="1" y="45649"/>
                </a:cubicBezTo>
                <a:lnTo>
                  <a:pt x="1096" y="45649"/>
                </a:lnTo>
                <a:cubicBezTo>
                  <a:pt x="3740" y="43316"/>
                  <a:pt x="7359" y="41792"/>
                  <a:pt x="10776" y="40506"/>
                </a:cubicBezTo>
                <a:cubicBezTo>
                  <a:pt x="16253" y="38446"/>
                  <a:pt x="22266" y="35779"/>
                  <a:pt x="24206" y="30219"/>
                </a:cubicBezTo>
                <a:cubicBezTo>
                  <a:pt x="25266" y="27230"/>
                  <a:pt x="24861" y="24027"/>
                  <a:pt x="24480" y="20920"/>
                </a:cubicBezTo>
                <a:cubicBezTo>
                  <a:pt x="24325" y="19586"/>
                  <a:pt x="24159" y="18217"/>
                  <a:pt x="24099" y="16884"/>
                </a:cubicBezTo>
                <a:cubicBezTo>
                  <a:pt x="23897" y="11121"/>
                  <a:pt x="26123" y="5323"/>
                  <a:pt x="29969" y="1084"/>
                </a:cubicBezTo>
                <a:lnTo>
                  <a:pt x="29969" y="1"/>
                </a:ln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91"/>
          <p:cNvSpPr/>
          <p:nvPr/>
        </p:nvSpPr>
        <p:spPr>
          <a:xfrm rot="4275134">
            <a:off x="-82988" y="-98562"/>
            <a:ext cx="807369" cy="1235246"/>
          </a:xfrm>
          <a:custGeom>
            <a:avLst/>
            <a:gdLst/>
            <a:ahLst/>
            <a:cxnLst/>
            <a:rect l="l" t="t" r="r" b="b"/>
            <a:pathLst>
              <a:path w="25230" h="38601" extrusionOk="0">
                <a:moveTo>
                  <a:pt x="0" y="0"/>
                </a:moveTo>
                <a:lnTo>
                  <a:pt x="0" y="857"/>
                </a:lnTo>
                <a:cubicBezTo>
                  <a:pt x="10799" y="7037"/>
                  <a:pt x="19181" y="18181"/>
                  <a:pt x="22991" y="31504"/>
                </a:cubicBezTo>
                <a:cubicBezTo>
                  <a:pt x="23670" y="33849"/>
                  <a:pt x="24158" y="36231"/>
                  <a:pt x="24479" y="38600"/>
                </a:cubicBezTo>
                <a:lnTo>
                  <a:pt x="25229" y="38600"/>
                </a:lnTo>
                <a:cubicBezTo>
                  <a:pt x="24908" y="36159"/>
                  <a:pt x="24396" y="33718"/>
                  <a:pt x="23705" y="31302"/>
                </a:cubicBezTo>
                <a:cubicBezTo>
                  <a:pt x="19800" y="17657"/>
                  <a:pt x="11168" y="6251"/>
                  <a:pt x="24" y="24"/>
                </a:cubicBezTo>
                <a:cubicBezTo>
                  <a:pt x="24" y="12"/>
                  <a:pt x="12" y="12"/>
                  <a:pt x="0"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1"/>
        <p:cNvGrpSpPr/>
        <p:nvPr/>
      </p:nvGrpSpPr>
      <p:grpSpPr>
        <a:xfrm>
          <a:off x="0" y="0"/>
          <a:ext cx="0" cy="0"/>
          <a:chOff x="0" y="0"/>
          <a:chExt cx="0" cy="0"/>
        </a:xfrm>
      </p:grpSpPr>
      <p:sp>
        <p:nvSpPr>
          <p:cNvPr id="202" name="Google Shape;202;p65"/>
          <p:cNvSpPr txBox="1">
            <a:spLocks noGrp="1"/>
          </p:cNvSpPr>
          <p:nvPr>
            <p:ph type="title"/>
          </p:nvPr>
        </p:nvSpPr>
        <p:spPr>
          <a:xfrm>
            <a:off x="731550" y="457200"/>
            <a:ext cx="76809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500"/>
              <a:buNone/>
              <a:defRPr sz="3000"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3" name="Google Shape;203;p65"/>
          <p:cNvSpPr txBox="1">
            <a:spLocks noGrp="1"/>
          </p:cNvSpPr>
          <p:nvPr>
            <p:ph type="body" idx="1"/>
          </p:nvPr>
        </p:nvSpPr>
        <p:spPr>
          <a:xfrm>
            <a:off x="730950" y="1278000"/>
            <a:ext cx="7682100" cy="3197100"/>
          </a:xfrm>
          <a:prstGeom prst="rect">
            <a:avLst/>
          </a:prstGeom>
          <a:noFill/>
          <a:ln>
            <a:noFill/>
          </a:ln>
        </p:spPr>
        <p:txBody>
          <a:bodyPr spcFirstLastPara="1" wrap="square" lIns="91425" tIns="91425" rIns="91425" bIns="91425" anchor="t" anchorCtr="0">
            <a:normAutofit/>
          </a:bodyPr>
          <a:lstStyle>
            <a:lvl1pPr marL="457200" lvl="0" indent="-317500" algn="l">
              <a:lnSpc>
                <a:spcPct val="100000"/>
              </a:lnSpc>
              <a:spcBef>
                <a:spcPts val="0"/>
              </a:spcBef>
              <a:spcAft>
                <a:spcPts val="0"/>
              </a:spcAft>
              <a:buSzPts val="1400"/>
              <a:buAutoNum type="arabicPeriod"/>
              <a:defRPr sz="1200">
                <a:latin typeface="Nunito"/>
                <a:ea typeface="Nunito"/>
                <a:cs typeface="Nunito"/>
                <a:sym typeface="Nunito"/>
              </a:defRPr>
            </a:lvl1pPr>
            <a:lvl2pPr marL="914400" lvl="1" indent="-317500" algn="l">
              <a:lnSpc>
                <a:spcPct val="100000"/>
              </a:lnSpc>
              <a:spcBef>
                <a:spcPts val="0"/>
              </a:spcBef>
              <a:spcAft>
                <a:spcPts val="0"/>
              </a:spcAft>
              <a:buSzPts val="1400"/>
              <a:buChar char="●"/>
              <a:defRPr sz="1200"/>
            </a:lvl2pPr>
            <a:lvl3pPr marL="1371600" lvl="2" indent="-317500" algn="l">
              <a:lnSpc>
                <a:spcPct val="115000"/>
              </a:lnSpc>
              <a:spcBef>
                <a:spcPts val="0"/>
              </a:spcBef>
              <a:spcAft>
                <a:spcPts val="0"/>
              </a:spcAft>
              <a:buSzPts val="1400"/>
              <a:buAutoNum type="romanLcPeriod"/>
              <a:defRPr/>
            </a:lvl3pPr>
            <a:lvl4pPr marL="1828800" lvl="3" indent="-317500" algn="l">
              <a:lnSpc>
                <a:spcPct val="115000"/>
              </a:lnSpc>
              <a:spcBef>
                <a:spcPts val="0"/>
              </a:spcBef>
              <a:spcAft>
                <a:spcPts val="0"/>
              </a:spcAft>
              <a:buSzPts val="1400"/>
              <a:buAutoNum type="arabicPeriod"/>
              <a:defRPr/>
            </a:lvl4pPr>
            <a:lvl5pPr marL="2286000" lvl="4" indent="-317500" algn="l">
              <a:lnSpc>
                <a:spcPct val="115000"/>
              </a:lnSpc>
              <a:spcBef>
                <a:spcPts val="0"/>
              </a:spcBef>
              <a:spcAft>
                <a:spcPts val="0"/>
              </a:spcAft>
              <a:buSzPts val="1400"/>
              <a:buAutoNum type="alphaLcPeriod"/>
              <a:defRPr/>
            </a:lvl5pPr>
            <a:lvl6pPr marL="2743200" lvl="5" indent="-317500" algn="l">
              <a:lnSpc>
                <a:spcPct val="115000"/>
              </a:lnSpc>
              <a:spcBef>
                <a:spcPts val="0"/>
              </a:spcBef>
              <a:spcAft>
                <a:spcPts val="0"/>
              </a:spcAft>
              <a:buSzPts val="1400"/>
              <a:buAutoNum type="romanLcPeriod"/>
              <a:defRPr/>
            </a:lvl6pPr>
            <a:lvl7pPr marL="3200400" lvl="6" indent="-317500" algn="l">
              <a:lnSpc>
                <a:spcPct val="115000"/>
              </a:lnSpc>
              <a:spcBef>
                <a:spcPts val="0"/>
              </a:spcBef>
              <a:spcAft>
                <a:spcPts val="0"/>
              </a:spcAft>
              <a:buSzPts val="1400"/>
              <a:buAutoNum type="arabicPeriod"/>
              <a:defRPr/>
            </a:lvl7pPr>
            <a:lvl8pPr marL="3657600" lvl="7" indent="-317500" algn="l">
              <a:lnSpc>
                <a:spcPct val="115000"/>
              </a:lnSpc>
              <a:spcBef>
                <a:spcPts val="0"/>
              </a:spcBef>
              <a:spcAft>
                <a:spcPts val="0"/>
              </a:spcAft>
              <a:buSzPts val="1400"/>
              <a:buAutoNum type="alphaLcPeriod"/>
              <a:defRPr/>
            </a:lvl8pPr>
            <a:lvl9pPr marL="4114800" lvl="8" indent="-317500" algn="l">
              <a:lnSpc>
                <a:spcPct val="115000"/>
              </a:lnSpc>
              <a:spcBef>
                <a:spcPts val="0"/>
              </a:spcBef>
              <a:spcAft>
                <a:spcPts val="0"/>
              </a:spcAft>
              <a:buSzPts val="1400"/>
              <a:buAutoNum type="romanLcPeriod"/>
              <a:defRPr/>
            </a:lvl9pPr>
          </a:lstStyle>
          <a:p>
            <a:endParaRPr/>
          </a:p>
        </p:txBody>
      </p:sp>
      <p:sp>
        <p:nvSpPr>
          <p:cNvPr id="204" name="Google Shape;204;p65"/>
          <p:cNvSpPr/>
          <p:nvPr/>
        </p:nvSpPr>
        <p:spPr>
          <a:xfrm>
            <a:off x="-68313" y="2788299"/>
            <a:ext cx="249600" cy="249600"/>
          </a:xfrm>
          <a:custGeom>
            <a:avLst/>
            <a:gdLst/>
            <a:ahLst/>
            <a:cxnLst/>
            <a:rect l="l" t="t" r="r" b="b"/>
            <a:pathLst>
              <a:path w="7800" h="7800" extrusionOk="0">
                <a:moveTo>
                  <a:pt x="3894" y="751"/>
                </a:moveTo>
                <a:cubicBezTo>
                  <a:pt x="5632" y="751"/>
                  <a:pt x="7049" y="2168"/>
                  <a:pt x="7049" y="3906"/>
                </a:cubicBezTo>
                <a:cubicBezTo>
                  <a:pt x="7049" y="5644"/>
                  <a:pt x="5632" y="7061"/>
                  <a:pt x="3894" y="7061"/>
                </a:cubicBezTo>
                <a:cubicBezTo>
                  <a:pt x="2156" y="7061"/>
                  <a:pt x="739" y="5644"/>
                  <a:pt x="739" y="3906"/>
                </a:cubicBezTo>
                <a:cubicBezTo>
                  <a:pt x="739" y="2168"/>
                  <a:pt x="2156" y="751"/>
                  <a:pt x="3894" y="751"/>
                </a:cubicBezTo>
                <a:close/>
                <a:moveTo>
                  <a:pt x="3894" y="1"/>
                </a:moveTo>
                <a:cubicBezTo>
                  <a:pt x="1739" y="1"/>
                  <a:pt x="1" y="1751"/>
                  <a:pt x="1" y="3906"/>
                </a:cubicBezTo>
                <a:cubicBezTo>
                  <a:pt x="1" y="6049"/>
                  <a:pt x="1751" y="7799"/>
                  <a:pt x="3894" y="7799"/>
                </a:cubicBezTo>
                <a:cubicBezTo>
                  <a:pt x="6049" y="7799"/>
                  <a:pt x="7799" y="6049"/>
                  <a:pt x="7799" y="3906"/>
                </a:cubicBezTo>
                <a:cubicBezTo>
                  <a:pt x="7799" y="1751"/>
                  <a:pt x="6049" y="1"/>
                  <a:pt x="389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65"/>
          <p:cNvSpPr/>
          <p:nvPr/>
        </p:nvSpPr>
        <p:spPr>
          <a:xfrm>
            <a:off x="8759715" y="995201"/>
            <a:ext cx="459520" cy="490784"/>
          </a:xfrm>
          <a:custGeom>
            <a:avLst/>
            <a:gdLst/>
            <a:ahLst/>
            <a:cxnLst/>
            <a:rect l="l" t="t" r="r" b="b"/>
            <a:pathLst>
              <a:path w="14360" h="15337" extrusionOk="0">
                <a:moveTo>
                  <a:pt x="7168" y="3192"/>
                </a:moveTo>
                <a:cubicBezTo>
                  <a:pt x="8002" y="5942"/>
                  <a:pt x="10062" y="7133"/>
                  <a:pt x="11693" y="7657"/>
                </a:cubicBezTo>
                <a:cubicBezTo>
                  <a:pt x="10062" y="8180"/>
                  <a:pt x="8002" y="9371"/>
                  <a:pt x="7168" y="12121"/>
                </a:cubicBezTo>
                <a:cubicBezTo>
                  <a:pt x="6323" y="9371"/>
                  <a:pt x="4263" y="8180"/>
                  <a:pt x="2644" y="7657"/>
                </a:cubicBezTo>
                <a:cubicBezTo>
                  <a:pt x="4263" y="7133"/>
                  <a:pt x="6323" y="5942"/>
                  <a:pt x="7168" y="3192"/>
                </a:cubicBezTo>
                <a:close/>
                <a:moveTo>
                  <a:pt x="7168" y="1"/>
                </a:moveTo>
                <a:cubicBezTo>
                  <a:pt x="6966" y="1"/>
                  <a:pt x="6787" y="179"/>
                  <a:pt x="6787" y="382"/>
                </a:cubicBezTo>
                <a:cubicBezTo>
                  <a:pt x="6787" y="7049"/>
                  <a:pt x="1049" y="7276"/>
                  <a:pt x="418" y="7276"/>
                </a:cubicBezTo>
                <a:cubicBezTo>
                  <a:pt x="322" y="7276"/>
                  <a:pt x="239" y="7311"/>
                  <a:pt x="179" y="7371"/>
                </a:cubicBezTo>
                <a:cubicBezTo>
                  <a:pt x="120" y="7395"/>
                  <a:pt x="96" y="7454"/>
                  <a:pt x="60" y="7478"/>
                </a:cubicBezTo>
                <a:cubicBezTo>
                  <a:pt x="1" y="7597"/>
                  <a:pt x="1" y="7740"/>
                  <a:pt x="60" y="7859"/>
                </a:cubicBezTo>
                <a:cubicBezTo>
                  <a:pt x="120" y="7978"/>
                  <a:pt x="263" y="8061"/>
                  <a:pt x="418" y="8061"/>
                </a:cubicBezTo>
                <a:lnTo>
                  <a:pt x="441" y="8061"/>
                </a:lnTo>
                <a:cubicBezTo>
                  <a:pt x="1108" y="8061"/>
                  <a:pt x="6823" y="8288"/>
                  <a:pt x="6823" y="14955"/>
                </a:cubicBezTo>
                <a:cubicBezTo>
                  <a:pt x="6823" y="15157"/>
                  <a:pt x="6990" y="15336"/>
                  <a:pt x="7192" y="15336"/>
                </a:cubicBezTo>
                <a:cubicBezTo>
                  <a:pt x="7395" y="15336"/>
                  <a:pt x="7573" y="15157"/>
                  <a:pt x="7573" y="14955"/>
                </a:cubicBezTo>
                <a:cubicBezTo>
                  <a:pt x="7573" y="8323"/>
                  <a:pt x="13276" y="8061"/>
                  <a:pt x="13943" y="8061"/>
                </a:cubicBezTo>
                <a:cubicBezTo>
                  <a:pt x="14098" y="8061"/>
                  <a:pt x="14205" y="7978"/>
                  <a:pt x="14300" y="7859"/>
                </a:cubicBezTo>
                <a:cubicBezTo>
                  <a:pt x="14360" y="7740"/>
                  <a:pt x="14360" y="7597"/>
                  <a:pt x="14265" y="7478"/>
                </a:cubicBezTo>
                <a:cubicBezTo>
                  <a:pt x="14205" y="7371"/>
                  <a:pt x="14062" y="7311"/>
                  <a:pt x="13955" y="7276"/>
                </a:cubicBezTo>
                <a:cubicBezTo>
                  <a:pt x="13288" y="7276"/>
                  <a:pt x="7537" y="7049"/>
                  <a:pt x="7537" y="382"/>
                </a:cubicBezTo>
                <a:cubicBezTo>
                  <a:pt x="7537" y="179"/>
                  <a:pt x="7371" y="1"/>
                  <a:pt x="716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65"/>
          <p:cNvSpPr/>
          <p:nvPr/>
        </p:nvSpPr>
        <p:spPr>
          <a:xfrm>
            <a:off x="250" y="4458964"/>
            <a:ext cx="1048512" cy="698784"/>
          </a:xfrm>
          <a:custGeom>
            <a:avLst/>
            <a:gdLst/>
            <a:ahLst/>
            <a:cxnLst/>
            <a:rect l="l" t="t" r="r" b="b"/>
            <a:pathLst>
              <a:path w="32766" h="21837" extrusionOk="0">
                <a:moveTo>
                  <a:pt x="0" y="0"/>
                </a:moveTo>
                <a:lnTo>
                  <a:pt x="0" y="822"/>
                </a:lnTo>
                <a:cubicBezTo>
                  <a:pt x="1226" y="1417"/>
                  <a:pt x="2405" y="2108"/>
                  <a:pt x="3489" y="2881"/>
                </a:cubicBezTo>
                <a:cubicBezTo>
                  <a:pt x="3239" y="2929"/>
                  <a:pt x="2988" y="2989"/>
                  <a:pt x="2750" y="3060"/>
                </a:cubicBezTo>
                <a:cubicBezTo>
                  <a:pt x="1762" y="3310"/>
                  <a:pt x="845" y="3655"/>
                  <a:pt x="0" y="4072"/>
                </a:cubicBezTo>
                <a:lnTo>
                  <a:pt x="0" y="4906"/>
                </a:lnTo>
                <a:cubicBezTo>
                  <a:pt x="893" y="4429"/>
                  <a:pt x="1869" y="4048"/>
                  <a:pt x="2929" y="3774"/>
                </a:cubicBezTo>
                <a:cubicBezTo>
                  <a:pt x="3369" y="3655"/>
                  <a:pt x="3822" y="3560"/>
                  <a:pt x="4286" y="3489"/>
                </a:cubicBezTo>
                <a:cubicBezTo>
                  <a:pt x="4489" y="3655"/>
                  <a:pt x="4691" y="3822"/>
                  <a:pt x="4893" y="4001"/>
                </a:cubicBezTo>
                <a:cubicBezTo>
                  <a:pt x="8573" y="7180"/>
                  <a:pt x="10287" y="11228"/>
                  <a:pt x="10013" y="16014"/>
                </a:cubicBezTo>
                <a:cubicBezTo>
                  <a:pt x="9870" y="18455"/>
                  <a:pt x="9120" y="20443"/>
                  <a:pt x="7870" y="21836"/>
                </a:cubicBezTo>
                <a:lnTo>
                  <a:pt x="8834" y="21836"/>
                </a:lnTo>
                <a:cubicBezTo>
                  <a:pt x="9954" y="20360"/>
                  <a:pt x="10620" y="18395"/>
                  <a:pt x="10751" y="16050"/>
                </a:cubicBezTo>
                <a:cubicBezTo>
                  <a:pt x="11049" y="11025"/>
                  <a:pt x="9239" y="6775"/>
                  <a:pt x="5382" y="3441"/>
                </a:cubicBezTo>
                <a:cubicBezTo>
                  <a:pt x="5346" y="3405"/>
                  <a:pt x="5322" y="3382"/>
                  <a:pt x="5286" y="3346"/>
                </a:cubicBezTo>
                <a:cubicBezTo>
                  <a:pt x="5909" y="3279"/>
                  <a:pt x="6543" y="3245"/>
                  <a:pt x="7187" y="3245"/>
                </a:cubicBezTo>
                <a:cubicBezTo>
                  <a:pt x="9623" y="3245"/>
                  <a:pt x="12190" y="3723"/>
                  <a:pt x="14704" y="4655"/>
                </a:cubicBezTo>
                <a:cubicBezTo>
                  <a:pt x="19181" y="6322"/>
                  <a:pt x="23360" y="9382"/>
                  <a:pt x="26777" y="13490"/>
                </a:cubicBezTo>
                <a:cubicBezTo>
                  <a:pt x="29194" y="16395"/>
                  <a:pt x="30837" y="19241"/>
                  <a:pt x="31956" y="21836"/>
                </a:cubicBezTo>
                <a:lnTo>
                  <a:pt x="32766" y="21836"/>
                </a:lnTo>
                <a:cubicBezTo>
                  <a:pt x="31611" y="19098"/>
                  <a:pt x="29897" y="16085"/>
                  <a:pt x="27361" y="13014"/>
                </a:cubicBezTo>
                <a:cubicBezTo>
                  <a:pt x="23848" y="8799"/>
                  <a:pt x="19562" y="5668"/>
                  <a:pt x="14966" y="3953"/>
                </a:cubicBezTo>
                <a:cubicBezTo>
                  <a:pt x="12368" y="2994"/>
                  <a:pt x="9718" y="2507"/>
                  <a:pt x="7195" y="2507"/>
                </a:cubicBezTo>
                <a:cubicBezTo>
                  <a:pt x="6273" y="2507"/>
                  <a:pt x="5368" y="2572"/>
                  <a:pt x="4489" y="2703"/>
                </a:cubicBezTo>
                <a:cubicBezTo>
                  <a:pt x="3119" y="1655"/>
                  <a:pt x="1607" y="762"/>
                  <a:pt x="0"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65"/>
          <p:cNvSpPr/>
          <p:nvPr/>
        </p:nvSpPr>
        <p:spPr>
          <a:xfrm rot="-5400000" flipH="1">
            <a:off x="8270882" y="4246305"/>
            <a:ext cx="1035584" cy="781696"/>
          </a:xfrm>
          <a:custGeom>
            <a:avLst/>
            <a:gdLst/>
            <a:ahLst/>
            <a:cxnLst/>
            <a:rect l="l" t="t" r="r" b="b"/>
            <a:pathLst>
              <a:path w="32362" h="24428" extrusionOk="0">
                <a:moveTo>
                  <a:pt x="29097" y="0"/>
                </a:moveTo>
                <a:cubicBezTo>
                  <a:pt x="22303" y="0"/>
                  <a:pt x="15887" y="1710"/>
                  <a:pt x="10490" y="4948"/>
                </a:cubicBezTo>
                <a:lnTo>
                  <a:pt x="9681" y="5520"/>
                </a:lnTo>
                <a:cubicBezTo>
                  <a:pt x="3466" y="10009"/>
                  <a:pt x="1" y="17105"/>
                  <a:pt x="334" y="24427"/>
                </a:cubicBezTo>
                <a:lnTo>
                  <a:pt x="1072" y="24427"/>
                </a:lnTo>
                <a:cubicBezTo>
                  <a:pt x="751" y="17343"/>
                  <a:pt x="4097" y="10473"/>
                  <a:pt x="10109" y="6127"/>
                </a:cubicBezTo>
                <a:lnTo>
                  <a:pt x="10883" y="5579"/>
                </a:lnTo>
                <a:cubicBezTo>
                  <a:pt x="16177" y="2403"/>
                  <a:pt x="22484" y="740"/>
                  <a:pt x="29146" y="740"/>
                </a:cubicBezTo>
                <a:cubicBezTo>
                  <a:pt x="29376" y="740"/>
                  <a:pt x="29607" y="742"/>
                  <a:pt x="29838" y="746"/>
                </a:cubicBezTo>
                <a:cubicBezTo>
                  <a:pt x="30683" y="757"/>
                  <a:pt x="31529" y="805"/>
                  <a:pt x="32362" y="877"/>
                </a:cubicBezTo>
                <a:lnTo>
                  <a:pt x="32362" y="126"/>
                </a:lnTo>
                <a:cubicBezTo>
                  <a:pt x="31529" y="55"/>
                  <a:pt x="30695" y="19"/>
                  <a:pt x="29850" y="7"/>
                </a:cubicBezTo>
                <a:cubicBezTo>
                  <a:pt x="29598" y="3"/>
                  <a:pt x="29347" y="0"/>
                  <a:pt x="29097"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436"/>
        <p:cNvGrpSpPr/>
        <p:nvPr/>
      </p:nvGrpSpPr>
      <p:grpSpPr>
        <a:xfrm>
          <a:off x="0" y="0"/>
          <a:ext cx="0" cy="0"/>
          <a:chOff x="0" y="0"/>
          <a:chExt cx="0" cy="0"/>
        </a:xfrm>
      </p:grpSpPr>
      <p:sp>
        <p:nvSpPr>
          <p:cNvPr id="437" name="Google Shape;437;p92"/>
          <p:cNvSpPr txBox="1">
            <a:spLocks noGrp="1"/>
          </p:cNvSpPr>
          <p:nvPr>
            <p:ph type="title"/>
          </p:nvPr>
        </p:nvSpPr>
        <p:spPr>
          <a:xfrm>
            <a:off x="1284000" y="513834"/>
            <a:ext cx="6576000" cy="8283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6200"/>
              <a:buNone/>
              <a:defRPr sz="5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438" name="Google Shape;438;p92"/>
          <p:cNvSpPr txBox="1">
            <a:spLocks noGrp="1"/>
          </p:cNvSpPr>
          <p:nvPr>
            <p:ph type="subTitle" idx="1"/>
          </p:nvPr>
        </p:nvSpPr>
        <p:spPr>
          <a:xfrm>
            <a:off x="2514600" y="1290904"/>
            <a:ext cx="4114800" cy="457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400"/>
              <a:buNone/>
              <a:defRPr sz="1400">
                <a:solidFill>
                  <a:schemeClr val="accent1"/>
                </a:solidFill>
                <a:latin typeface="Nunito"/>
                <a:ea typeface="Nunito"/>
                <a:cs typeface="Nunito"/>
                <a:sym typeface="Nuni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39" name="Google Shape;439;p92"/>
          <p:cNvSpPr txBox="1">
            <a:spLocks noGrp="1"/>
          </p:cNvSpPr>
          <p:nvPr>
            <p:ph type="title" idx="2"/>
          </p:nvPr>
        </p:nvSpPr>
        <p:spPr>
          <a:xfrm>
            <a:off x="1284000" y="1944363"/>
            <a:ext cx="6576000" cy="8283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6200"/>
              <a:buNone/>
              <a:defRPr sz="5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440" name="Google Shape;440;p92"/>
          <p:cNvSpPr txBox="1">
            <a:spLocks noGrp="1"/>
          </p:cNvSpPr>
          <p:nvPr>
            <p:ph type="subTitle" idx="3"/>
          </p:nvPr>
        </p:nvSpPr>
        <p:spPr>
          <a:xfrm>
            <a:off x="2514600" y="2731685"/>
            <a:ext cx="4114800" cy="457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400"/>
              <a:buNone/>
              <a:defRPr sz="1400">
                <a:solidFill>
                  <a:schemeClr val="accent1"/>
                </a:solidFill>
                <a:latin typeface="Nunito"/>
                <a:ea typeface="Nunito"/>
                <a:cs typeface="Nunito"/>
                <a:sym typeface="Nuni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41" name="Google Shape;441;p92"/>
          <p:cNvSpPr txBox="1">
            <a:spLocks noGrp="1"/>
          </p:cNvSpPr>
          <p:nvPr>
            <p:ph type="title" idx="4"/>
          </p:nvPr>
        </p:nvSpPr>
        <p:spPr>
          <a:xfrm>
            <a:off x="1284000" y="3374891"/>
            <a:ext cx="6576000" cy="8283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6200"/>
              <a:buNone/>
              <a:defRPr sz="5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442" name="Google Shape;442;p92"/>
          <p:cNvSpPr txBox="1">
            <a:spLocks noGrp="1"/>
          </p:cNvSpPr>
          <p:nvPr>
            <p:ph type="subTitle" idx="5"/>
          </p:nvPr>
        </p:nvSpPr>
        <p:spPr>
          <a:xfrm>
            <a:off x="2514600" y="4172466"/>
            <a:ext cx="4114800" cy="457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400"/>
              <a:buNone/>
              <a:defRPr sz="1400">
                <a:solidFill>
                  <a:schemeClr val="accent1"/>
                </a:solidFill>
                <a:latin typeface="Nunito"/>
                <a:ea typeface="Nunito"/>
                <a:cs typeface="Nunito"/>
                <a:sym typeface="Nuni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43" name="Google Shape;443;p92"/>
          <p:cNvSpPr/>
          <p:nvPr/>
        </p:nvSpPr>
        <p:spPr>
          <a:xfrm>
            <a:off x="726810" y="4359006"/>
            <a:ext cx="249568" cy="249568"/>
          </a:xfrm>
          <a:custGeom>
            <a:avLst/>
            <a:gdLst/>
            <a:ahLst/>
            <a:cxnLst/>
            <a:rect l="l" t="t" r="r" b="b"/>
            <a:pathLst>
              <a:path w="7799" h="7799" extrusionOk="0">
                <a:moveTo>
                  <a:pt x="3894" y="738"/>
                </a:moveTo>
                <a:cubicBezTo>
                  <a:pt x="5644" y="738"/>
                  <a:pt x="7061" y="2155"/>
                  <a:pt x="7061" y="3893"/>
                </a:cubicBezTo>
                <a:cubicBezTo>
                  <a:pt x="7061" y="5644"/>
                  <a:pt x="5644" y="7049"/>
                  <a:pt x="3894" y="7049"/>
                </a:cubicBezTo>
                <a:cubicBezTo>
                  <a:pt x="2155" y="7049"/>
                  <a:pt x="738" y="5632"/>
                  <a:pt x="738" y="3893"/>
                </a:cubicBezTo>
                <a:cubicBezTo>
                  <a:pt x="738" y="2155"/>
                  <a:pt x="2155" y="738"/>
                  <a:pt x="3894" y="738"/>
                </a:cubicBezTo>
                <a:close/>
                <a:moveTo>
                  <a:pt x="3894" y="0"/>
                </a:moveTo>
                <a:cubicBezTo>
                  <a:pt x="1750" y="0"/>
                  <a:pt x="0" y="1750"/>
                  <a:pt x="0" y="3893"/>
                </a:cubicBezTo>
                <a:cubicBezTo>
                  <a:pt x="0" y="6048"/>
                  <a:pt x="1750" y="7799"/>
                  <a:pt x="3894" y="7799"/>
                </a:cubicBezTo>
                <a:cubicBezTo>
                  <a:pt x="6049" y="7799"/>
                  <a:pt x="7799" y="6048"/>
                  <a:pt x="7799" y="3893"/>
                </a:cubicBezTo>
                <a:cubicBezTo>
                  <a:pt x="7799" y="1750"/>
                  <a:pt x="6049" y="0"/>
                  <a:pt x="3894"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92"/>
          <p:cNvSpPr/>
          <p:nvPr/>
        </p:nvSpPr>
        <p:spPr>
          <a:xfrm>
            <a:off x="501251" y="399627"/>
            <a:ext cx="459136" cy="490752"/>
          </a:xfrm>
          <a:custGeom>
            <a:avLst/>
            <a:gdLst/>
            <a:ahLst/>
            <a:cxnLst/>
            <a:rect l="l" t="t" r="r" b="b"/>
            <a:pathLst>
              <a:path w="14348" h="15336" extrusionOk="0">
                <a:moveTo>
                  <a:pt x="7156" y="3192"/>
                </a:moveTo>
                <a:cubicBezTo>
                  <a:pt x="8001" y="5942"/>
                  <a:pt x="10049" y="7133"/>
                  <a:pt x="11680" y="7656"/>
                </a:cubicBezTo>
                <a:cubicBezTo>
                  <a:pt x="10049" y="8180"/>
                  <a:pt x="8001" y="9371"/>
                  <a:pt x="7156" y="12121"/>
                </a:cubicBezTo>
                <a:cubicBezTo>
                  <a:pt x="6310" y="9371"/>
                  <a:pt x="4251" y="8180"/>
                  <a:pt x="2631" y="7656"/>
                </a:cubicBezTo>
                <a:cubicBezTo>
                  <a:pt x="4251" y="7133"/>
                  <a:pt x="6310" y="5942"/>
                  <a:pt x="7156" y="3192"/>
                </a:cubicBezTo>
                <a:close/>
                <a:moveTo>
                  <a:pt x="7156" y="1"/>
                </a:moveTo>
                <a:cubicBezTo>
                  <a:pt x="6953" y="1"/>
                  <a:pt x="6775" y="179"/>
                  <a:pt x="6775" y="382"/>
                </a:cubicBezTo>
                <a:cubicBezTo>
                  <a:pt x="6775" y="7049"/>
                  <a:pt x="1036" y="7275"/>
                  <a:pt x="405" y="7275"/>
                </a:cubicBezTo>
                <a:cubicBezTo>
                  <a:pt x="310" y="7275"/>
                  <a:pt x="226" y="7311"/>
                  <a:pt x="167" y="7371"/>
                </a:cubicBezTo>
                <a:cubicBezTo>
                  <a:pt x="107" y="7394"/>
                  <a:pt x="83" y="7454"/>
                  <a:pt x="48" y="7478"/>
                </a:cubicBezTo>
                <a:cubicBezTo>
                  <a:pt x="0" y="7597"/>
                  <a:pt x="0" y="7740"/>
                  <a:pt x="48" y="7859"/>
                </a:cubicBezTo>
                <a:cubicBezTo>
                  <a:pt x="107" y="7978"/>
                  <a:pt x="250" y="8061"/>
                  <a:pt x="405" y="8061"/>
                </a:cubicBezTo>
                <a:lnTo>
                  <a:pt x="429" y="8061"/>
                </a:lnTo>
                <a:cubicBezTo>
                  <a:pt x="1095" y="8061"/>
                  <a:pt x="6810" y="8287"/>
                  <a:pt x="6810" y="14955"/>
                </a:cubicBezTo>
                <a:cubicBezTo>
                  <a:pt x="6810" y="15169"/>
                  <a:pt x="6977" y="15336"/>
                  <a:pt x="7179" y="15336"/>
                </a:cubicBezTo>
                <a:cubicBezTo>
                  <a:pt x="7382" y="15336"/>
                  <a:pt x="7560" y="15157"/>
                  <a:pt x="7560" y="14955"/>
                </a:cubicBezTo>
                <a:cubicBezTo>
                  <a:pt x="7560" y="8323"/>
                  <a:pt x="13275" y="8061"/>
                  <a:pt x="13942" y="8061"/>
                </a:cubicBezTo>
                <a:cubicBezTo>
                  <a:pt x="14085" y="8061"/>
                  <a:pt x="14192" y="7978"/>
                  <a:pt x="14288" y="7859"/>
                </a:cubicBezTo>
                <a:cubicBezTo>
                  <a:pt x="14347" y="7740"/>
                  <a:pt x="14347" y="7597"/>
                  <a:pt x="14252" y="7478"/>
                </a:cubicBezTo>
                <a:cubicBezTo>
                  <a:pt x="14204" y="7371"/>
                  <a:pt x="14049" y="7311"/>
                  <a:pt x="13942" y="7275"/>
                </a:cubicBezTo>
                <a:cubicBezTo>
                  <a:pt x="13275" y="7275"/>
                  <a:pt x="7537" y="7049"/>
                  <a:pt x="7537" y="382"/>
                </a:cubicBezTo>
                <a:cubicBezTo>
                  <a:pt x="7537" y="179"/>
                  <a:pt x="7358" y="1"/>
                  <a:pt x="715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92"/>
          <p:cNvSpPr/>
          <p:nvPr/>
        </p:nvSpPr>
        <p:spPr>
          <a:xfrm>
            <a:off x="8943487" y="2446766"/>
            <a:ext cx="249600" cy="249984"/>
          </a:xfrm>
          <a:custGeom>
            <a:avLst/>
            <a:gdLst/>
            <a:ahLst/>
            <a:cxnLst/>
            <a:rect l="l" t="t" r="r" b="b"/>
            <a:pathLst>
              <a:path w="7800" h="7812" extrusionOk="0">
                <a:moveTo>
                  <a:pt x="3894" y="751"/>
                </a:moveTo>
                <a:cubicBezTo>
                  <a:pt x="5644" y="751"/>
                  <a:pt x="7061" y="2168"/>
                  <a:pt x="7061" y="3906"/>
                </a:cubicBezTo>
                <a:cubicBezTo>
                  <a:pt x="7061" y="5644"/>
                  <a:pt x="5644" y="7061"/>
                  <a:pt x="3894" y="7061"/>
                </a:cubicBezTo>
                <a:cubicBezTo>
                  <a:pt x="2156" y="7061"/>
                  <a:pt x="739" y="5644"/>
                  <a:pt x="739" y="3906"/>
                </a:cubicBezTo>
                <a:cubicBezTo>
                  <a:pt x="739" y="2168"/>
                  <a:pt x="2156" y="751"/>
                  <a:pt x="3894" y="751"/>
                </a:cubicBezTo>
                <a:close/>
                <a:moveTo>
                  <a:pt x="3894" y="1"/>
                </a:moveTo>
                <a:cubicBezTo>
                  <a:pt x="1751" y="1"/>
                  <a:pt x="1" y="1751"/>
                  <a:pt x="1" y="3906"/>
                </a:cubicBezTo>
                <a:cubicBezTo>
                  <a:pt x="1" y="6061"/>
                  <a:pt x="1751" y="7811"/>
                  <a:pt x="3894" y="7811"/>
                </a:cubicBezTo>
                <a:cubicBezTo>
                  <a:pt x="6049" y="7811"/>
                  <a:pt x="7799" y="6061"/>
                  <a:pt x="7799" y="3906"/>
                </a:cubicBezTo>
                <a:cubicBezTo>
                  <a:pt x="7799" y="1751"/>
                  <a:pt x="6049" y="1"/>
                  <a:pt x="389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92"/>
          <p:cNvSpPr/>
          <p:nvPr/>
        </p:nvSpPr>
        <p:spPr>
          <a:xfrm>
            <a:off x="250" y="4278206"/>
            <a:ext cx="830208" cy="873312"/>
          </a:xfrm>
          <a:custGeom>
            <a:avLst/>
            <a:gdLst/>
            <a:ahLst/>
            <a:cxnLst/>
            <a:rect l="l" t="t" r="r" b="b"/>
            <a:pathLst>
              <a:path w="25944" h="27291" extrusionOk="0">
                <a:moveTo>
                  <a:pt x="0" y="1"/>
                </a:moveTo>
                <a:lnTo>
                  <a:pt x="0" y="811"/>
                </a:lnTo>
                <a:cubicBezTo>
                  <a:pt x="1381" y="1382"/>
                  <a:pt x="2727" y="2037"/>
                  <a:pt x="4036" y="2775"/>
                </a:cubicBezTo>
                <a:cubicBezTo>
                  <a:pt x="13228" y="7919"/>
                  <a:pt x="20693" y="16658"/>
                  <a:pt x="25146" y="27290"/>
                </a:cubicBezTo>
                <a:lnTo>
                  <a:pt x="25944" y="27290"/>
                </a:lnTo>
                <a:cubicBezTo>
                  <a:pt x="21455" y="16384"/>
                  <a:pt x="13823" y="7395"/>
                  <a:pt x="4393" y="2120"/>
                </a:cubicBezTo>
                <a:cubicBezTo>
                  <a:pt x="2977" y="1323"/>
                  <a:pt x="1500" y="620"/>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92"/>
          <p:cNvSpPr/>
          <p:nvPr/>
        </p:nvSpPr>
        <p:spPr>
          <a:xfrm>
            <a:off x="8108666" y="4369822"/>
            <a:ext cx="1035584" cy="781696"/>
          </a:xfrm>
          <a:custGeom>
            <a:avLst/>
            <a:gdLst/>
            <a:ahLst/>
            <a:cxnLst/>
            <a:rect l="l" t="t" r="r" b="b"/>
            <a:pathLst>
              <a:path w="32362" h="24428" extrusionOk="0">
                <a:moveTo>
                  <a:pt x="29097" y="0"/>
                </a:moveTo>
                <a:cubicBezTo>
                  <a:pt x="22303" y="0"/>
                  <a:pt x="15887" y="1710"/>
                  <a:pt x="10490" y="4948"/>
                </a:cubicBezTo>
                <a:lnTo>
                  <a:pt x="9681" y="5520"/>
                </a:lnTo>
                <a:cubicBezTo>
                  <a:pt x="3466" y="10009"/>
                  <a:pt x="1" y="17105"/>
                  <a:pt x="334" y="24427"/>
                </a:cubicBezTo>
                <a:lnTo>
                  <a:pt x="1072" y="24427"/>
                </a:lnTo>
                <a:cubicBezTo>
                  <a:pt x="751" y="17343"/>
                  <a:pt x="4097" y="10473"/>
                  <a:pt x="10109" y="6127"/>
                </a:cubicBezTo>
                <a:lnTo>
                  <a:pt x="10883" y="5579"/>
                </a:lnTo>
                <a:cubicBezTo>
                  <a:pt x="16177" y="2403"/>
                  <a:pt x="22484" y="740"/>
                  <a:pt x="29146" y="740"/>
                </a:cubicBezTo>
                <a:cubicBezTo>
                  <a:pt x="29376" y="740"/>
                  <a:pt x="29607" y="742"/>
                  <a:pt x="29838" y="746"/>
                </a:cubicBezTo>
                <a:cubicBezTo>
                  <a:pt x="30683" y="757"/>
                  <a:pt x="31529" y="805"/>
                  <a:pt x="32362" y="877"/>
                </a:cubicBezTo>
                <a:lnTo>
                  <a:pt x="32362" y="126"/>
                </a:lnTo>
                <a:cubicBezTo>
                  <a:pt x="31529" y="55"/>
                  <a:pt x="30695" y="19"/>
                  <a:pt x="29850" y="7"/>
                </a:cubicBezTo>
                <a:cubicBezTo>
                  <a:pt x="29598" y="3"/>
                  <a:pt x="29347" y="0"/>
                  <a:pt x="29097"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1">
  <p:cSld name="CUSTOM_11">
    <p:spTree>
      <p:nvGrpSpPr>
        <p:cNvPr id="1" name="Shape 448"/>
        <p:cNvGrpSpPr/>
        <p:nvPr/>
      </p:nvGrpSpPr>
      <p:grpSpPr>
        <a:xfrm>
          <a:off x="0" y="0"/>
          <a:ext cx="0" cy="0"/>
          <a:chOff x="0" y="0"/>
          <a:chExt cx="0" cy="0"/>
        </a:xfrm>
      </p:grpSpPr>
      <p:sp>
        <p:nvSpPr>
          <p:cNvPr id="449" name="Google Shape;449;p93"/>
          <p:cNvSpPr txBox="1">
            <a:spLocks noGrp="1"/>
          </p:cNvSpPr>
          <p:nvPr>
            <p:ph type="title"/>
          </p:nvPr>
        </p:nvSpPr>
        <p:spPr>
          <a:xfrm>
            <a:off x="730800" y="457200"/>
            <a:ext cx="7682400" cy="54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000"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50" name="Google Shape;450;p93"/>
          <p:cNvSpPr txBox="1">
            <a:spLocks noGrp="1"/>
          </p:cNvSpPr>
          <p:nvPr>
            <p:ph type="subTitle" idx="1"/>
          </p:nvPr>
        </p:nvSpPr>
        <p:spPr>
          <a:xfrm>
            <a:off x="945273" y="3538728"/>
            <a:ext cx="2286000" cy="77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accent1"/>
                </a:solidFill>
                <a:latin typeface="Nunito"/>
                <a:ea typeface="Nunito"/>
                <a:cs typeface="Nunito"/>
                <a:sym typeface="Nunito"/>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51" name="Google Shape;451;p93"/>
          <p:cNvSpPr txBox="1">
            <a:spLocks noGrp="1"/>
          </p:cNvSpPr>
          <p:nvPr>
            <p:ph type="subTitle" idx="2"/>
          </p:nvPr>
        </p:nvSpPr>
        <p:spPr>
          <a:xfrm>
            <a:off x="3429000" y="3540088"/>
            <a:ext cx="2286000" cy="77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accent1"/>
                </a:solidFill>
                <a:latin typeface="Nunito"/>
                <a:ea typeface="Nunito"/>
                <a:cs typeface="Nunito"/>
                <a:sym typeface="Nunito"/>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52" name="Google Shape;452;p93"/>
          <p:cNvSpPr txBox="1">
            <a:spLocks noGrp="1"/>
          </p:cNvSpPr>
          <p:nvPr>
            <p:ph type="subTitle" idx="3"/>
          </p:nvPr>
        </p:nvSpPr>
        <p:spPr>
          <a:xfrm>
            <a:off x="5912715" y="3540088"/>
            <a:ext cx="2286000" cy="77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accent1"/>
                </a:solidFill>
                <a:latin typeface="Nunito"/>
                <a:ea typeface="Nunito"/>
                <a:cs typeface="Nunito"/>
                <a:sym typeface="Nunito"/>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53" name="Google Shape;453;p93"/>
          <p:cNvSpPr txBox="1">
            <a:spLocks noGrp="1"/>
          </p:cNvSpPr>
          <p:nvPr>
            <p:ph type="title" idx="4"/>
          </p:nvPr>
        </p:nvSpPr>
        <p:spPr>
          <a:xfrm>
            <a:off x="6324165" y="2822277"/>
            <a:ext cx="1463100" cy="731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454" name="Google Shape;454;p93"/>
          <p:cNvSpPr txBox="1">
            <a:spLocks noGrp="1"/>
          </p:cNvSpPr>
          <p:nvPr>
            <p:ph type="title" idx="5"/>
          </p:nvPr>
        </p:nvSpPr>
        <p:spPr>
          <a:xfrm>
            <a:off x="3840444" y="2822277"/>
            <a:ext cx="1463100" cy="73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455" name="Google Shape;455;p93"/>
          <p:cNvSpPr txBox="1">
            <a:spLocks noGrp="1"/>
          </p:cNvSpPr>
          <p:nvPr>
            <p:ph type="title" idx="6"/>
          </p:nvPr>
        </p:nvSpPr>
        <p:spPr>
          <a:xfrm>
            <a:off x="1356723" y="2820760"/>
            <a:ext cx="1463100" cy="73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456" name="Google Shape;456;p93"/>
          <p:cNvSpPr/>
          <p:nvPr/>
        </p:nvSpPr>
        <p:spPr>
          <a:xfrm>
            <a:off x="-92890" y="1027086"/>
            <a:ext cx="249568" cy="249568"/>
          </a:xfrm>
          <a:custGeom>
            <a:avLst/>
            <a:gdLst/>
            <a:ahLst/>
            <a:cxnLst/>
            <a:rect l="l" t="t" r="r" b="b"/>
            <a:pathLst>
              <a:path w="7799" h="7799" extrusionOk="0">
                <a:moveTo>
                  <a:pt x="3894" y="738"/>
                </a:moveTo>
                <a:cubicBezTo>
                  <a:pt x="5644" y="738"/>
                  <a:pt x="7061" y="2155"/>
                  <a:pt x="7061" y="3893"/>
                </a:cubicBezTo>
                <a:cubicBezTo>
                  <a:pt x="7061" y="5644"/>
                  <a:pt x="5644" y="7049"/>
                  <a:pt x="3894" y="7049"/>
                </a:cubicBezTo>
                <a:cubicBezTo>
                  <a:pt x="2155" y="7049"/>
                  <a:pt x="738" y="5632"/>
                  <a:pt x="738" y="3893"/>
                </a:cubicBezTo>
                <a:cubicBezTo>
                  <a:pt x="738" y="2155"/>
                  <a:pt x="2155" y="738"/>
                  <a:pt x="3894" y="738"/>
                </a:cubicBezTo>
                <a:close/>
                <a:moveTo>
                  <a:pt x="3894" y="0"/>
                </a:moveTo>
                <a:cubicBezTo>
                  <a:pt x="1750" y="0"/>
                  <a:pt x="0" y="1750"/>
                  <a:pt x="0" y="3893"/>
                </a:cubicBezTo>
                <a:cubicBezTo>
                  <a:pt x="0" y="6048"/>
                  <a:pt x="1750" y="7799"/>
                  <a:pt x="3894" y="7799"/>
                </a:cubicBezTo>
                <a:cubicBezTo>
                  <a:pt x="6049" y="7799"/>
                  <a:pt x="7799" y="6048"/>
                  <a:pt x="7799" y="3893"/>
                </a:cubicBezTo>
                <a:cubicBezTo>
                  <a:pt x="7799" y="1750"/>
                  <a:pt x="6049" y="0"/>
                  <a:pt x="38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93"/>
          <p:cNvSpPr/>
          <p:nvPr/>
        </p:nvSpPr>
        <p:spPr>
          <a:xfrm>
            <a:off x="156672" y="1276661"/>
            <a:ext cx="459488" cy="490752"/>
          </a:xfrm>
          <a:custGeom>
            <a:avLst/>
            <a:gdLst/>
            <a:ahLst/>
            <a:cxnLst/>
            <a:rect l="l" t="t" r="r" b="b"/>
            <a:pathLst>
              <a:path w="14359" h="15336" extrusionOk="0">
                <a:moveTo>
                  <a:pt x="7168" y="3192"/>
                </a:moveTo>
                <a:cubicBezTo>
                  <a:pt x="8001" y="5942"/>
                  <a:pt x="10061" y="7132"/>
                  <a:pt x="11692" y="7656"/>
                </a:cubicBezTo>
                <a:cubicBezTo>
                  <a:pt x="10061" y="8180"/>
                  <a:pt x="8001" y="9359"/>
                  <a:pt x="7168" y="12121"/>
                </a:cubicBezTo>
                <a:cubicBezTo>
                  <a:pt x="6322" y="9359"/>
                  <a:pt x="4262" y="8180"/>
                  <a:pt x="2643" y="7656"/>
                </a:cubicBezTo>
                <a:cubicBezTo>
                  <a:pt x="4262" y="7132"/>
                  <a:pt x="6322" y="5942"/>
                  <a:pt x="7168" y="3192"/>
                </a:cubicBezTo>
                <a:close/>
                <a:moveTo>
                  <a:pt x="7168" y="1"/>
                </a:moveTo>
                <a:cubicBezTo>
                  <a:pt x="6965" y="1"/>
                  <a:pt x="6787" y="179"/>
                  <a:pt x="6787" y="382"/>
                </a:cubicBezTo>
                <a:cubicBezTo>
                  <a:pt x="6787" y="7049"/>
                  <a:pt x="1048" y="7275"/>
                  <a:pt x="405" y="7275"/>
                </a:cubicBezTo>
                <a:cubicBezTo>
                  <a:pt x="322" y="7275"/>
                  <a:pt x="238" y="7311"/>
                  <a:pt x="179" y="7359"/>
                </a:cubicBezTo>
                <a:cubicBezTo>
                  <a:pt x="119" y="7394"/>
                  <a:pt x="95" y="7454"/>
                  <a:pt x="60" y="7478"/>
                </a:cubicBezTo>
                <a:cubicBezTo>
                  <a:pt x="0" y="7597"/>
                  <a:pt x="0" y="7740"/>
                  <a:pt x="60" y="7859"/>
                </a:cubicBezTo>
                <a:cubicBezTo>
                  <a:pt x="119" y="7966"/>
                  <a:pt x="262" y="8061"/>
                  <a:pt x="405" y="8061"/>
                </a:cubicBezTo>
                <a:lnTo>
                  <a:pt x="441" y="8061"/>
                </a:lnTo>
                <a:cubicBezTo>
                  <a:pt x="1107" y="8061"/>
                  <a:pt x="6810" y="8287"/>
                  <a:pt x="6810" y="14955"/>
                </a:cubicBezTo>
                <a:cubicBezTo>
                  <a:pt x="6810" y="15157"/>
                  <a:pt x="6989" y="15336"/>
                  <a:pt x="7191" y="15336"/>
                </a:cubicBezTo>
                <a:cubicBezTo>
                  <a:pt x="7394" y="15336"/>
                  <a:pt x="7572" y="15157"/>
                  <a:pt x="7572" y="14955"/>
                </a:cubicBezTo>
                <a:cubicBezTo>
                  <a:pt x="7572" y="8323"/>
                  <a:pt x="13276" y="8061"/>
                  <a:pt x="13942" y="8061"/>
                </a:cubicBezTo>
                <a:cubicBezTo>
                  <a:pt x="14085" y="8061"/>
                  <a:pt x="14204" y="7966"/>
                  <a:pt x="14299" y="7859"/>
                </a:cubicBezTo>
                <a:cubicBezTo>
                  <a:pt x="14359" y="7740"/>
                  <a:pt x="14359" y="7597"/>
                  <a:pt x="14264" y="7478"/>
                </a:cubicBezTo>
                <a:cubicBezTo>
                  <a:pt x="14204" y="7359"/>
                  <a:pt x="14061" y="7311"/>
                  <a:pt x="13942" y="7275"/>
                </a:cubicBezTo>
                <a:cubicBezTo>
                  <a:pt x="13276" y="7275"/>
                  <a:pt x="7537" y="7049"/>
                  <a:pt x="7537" y="382"/>
                </a:cubicBezTo>
                <a:cubicBezTo>
                  <a:pt x="7537" y="179"/>
                  <a:pt x="7370" y="1"/>
                  <a:pt x="7168"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93"/>
          <p:cNvSpPr/>
          <p:nvPr/>
        </p:nvSpPr>
        <p:spPr>
          <a:xfrm>
            <a:off x="8649306" y="3657846"/>
            <a:ext cx="249984" cy="249600"/>
          </a:xfrm>
          <a:custGeom>
            <a:avLst/>
            <a:gdLst/>
            <a:ahLst/>
            <a:cxnLst/>
            <a:rect l="l" t="t" r="r" b="b"/>
            <a:pathLst>
              <a:path w="7812" h="7800" extrusionOk="0">
                <a:moveTo>
                  <a:pt x="3906" y="751"/>
                </a:moveTo>
                <a:cubicBezTo>
                  <a:pt x="5644" y="751"/>
                  <a:pt x="7061" y="2168"/>
                  <a:pt x="7061" y="3906"/>
                </a:cubicBezTo>
                <a:cubicBezTo>
                  <a:pt x="7061" y="5644"/>
                  <a:pt x="5644" y="7061"/>
                  <a:pt x="3906" y="7061"/>
                </a:cubicBezTo>
                <a:cubicBezTo>
                  <a:pt x="2168" y="7061"/>
                  <a:pt x="751" y="5644"/>
                  <a:pt x="751" y="3906"/>
                </a:cubicBezTo>
                <a:cubicBezTo>
                  <a:pt x="751" y="2168"/>
                  <a:pt x="2168" y="751"/>
                  <a:pt x="3906" y="751"/>
                </a:cubicBezTo>
                <a:close/>
                <a:moveTo>
                  <a:pt x="3906" y="1"/>
                </a:moveTo>
                <a:cubicBezTo>
                  <a:pt x="1751" y="1"/>
                  <a:pt x="1" y="1751"/>
                  <a:pt x="1" y="3906"/>
                </a:cubicBezTo>
                <a:cubicBezTo>
                  <a:pt x="1" y="6049"/>
                  <a:pt x="1751" y="7799"/>
                  <a:pt x="3906" y="7799"/>
                </a:cubicBezTo>
                <a:cubicBezTo>
                  <a:pt x="6061" y="7799"/>
                  <a:pt x="7811" y="6049"/>
                  <a:pt x="7811" y="3906"/>
                </a:cubicBezTo>
                <a:cubicBezTo>
                  <a:pt x="7811" y="1751"/>
                  <a:pt x="6061" y="1"/>
                  <a:pt x="3906"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93"/>
          <p:cNvSpPr/>
          <p:nvPr/>
        </p:nvSpPr>
        <p:spPr>
          <a:xfrm>
            <a:off x="250" y="3910454"/>
            <a:ext cx="1260736" cy="1249344"/>
          </a:xfrm>
          <a:custGeom>
            <a:avLst/>
            <a:gdLst/>
            <a:ahLst/>
            <a:cxnLst/>
            <a:rect l="l" t="t" r="r" b="b"/>
            <a:pathLst>
              <a:path w="39398" h="39042" extrusionOk="0">
                <a:moveTo>
                  <a:pt x="0" y="1"/>
                </a:moveTo>
                <a:lnTo>
                  <a:pt x="0" y="822"/>
                </a:lnTo>
                <a:cubicBezTo>
                  <a:pt x="167" y="905"/>
                  <a:pt x="321" y="1001"/>
                  <a:pt x="476" y="1084"/>
                </a:cubicBezTo>
                <a:cubicBezTo>
                  <a:pt x="5263" y="4001"/>
                  <a:pt x="6548" y="10228"/>
                  <a:pt x="7370" y="15824"/>
                </a:cubicBezTo>
                <a:cubicBezTo>
                  <a:pt x="8215" y="21622"/>
                  <a:pt x="9549" y="28052"/>
                  <a:pt x="14573" y="31123"/>
                </a:cubicBezTo>
                <a:cubicBezTo>
                  <a:pt x="17264" y="32790"/>
                  <a:pt x="20491" y="33088"/>
                  <a:pt x="23610" y="33362"/>
                </a:cubicBezTo>
                <a:cubicBezTo>
                  <a:pt x="24944" y="33493"/>
                  <a:pt x="26313" y="33612"/>
                  <a:pt x="27623" y="33850"/>
                </a:cubicBezTo>
                <a:cubicBezTo>
                  <a:pt x="31563" y="34552"/>
                  <a:pt x="35278" y="36410"/>
                  <a:pt x="38291" y="39041"/>
                </a:cubicBezTo>
                <a:lnTo>
                  <a:pt x="39398" y="39041"/>
                </a:lnTo>
                <a:cubicBezTo>
                  <a:pt x="36183" y="36029"/>
                  <a:pt x="32099" y="33898"/>
                  <a:pt x="27753" y="33112"/>
                </a:cubicBezTo>
                <a:cubicBezTo>
                  <a:pt x="26420" y="32874"/>
                  <a:pt x="25027" y="32755"/>
                  <a:pt x="23670" y="32624"/>
                </a:cubicBezTo>
                <a:cubicBezTo>
                  <a:pt x="20503" y="32338"/>
                  <a:pt x="17514" y="32064"/>
                  <a:pt x="14966" y="30492"/>
                </a:cubicBezTo>
                <a:cubicBezTo>
                  <a:pt x="10216" y="27587"/>
                  <a:pt x="8930" y="21336"/>
                  <a:pt x="8108" y="15717"/>
                </a:cubicBezTo>
                <a:cubicBezTo>
                  <a:pt x="7251" y="9942"/>
                  <a:pt x="5917" y="3525"/>
                  <a:pt x="857" y="453"/>
                </a:cubicBezTo>
                <a:cubicBezTo>
                  <a:pt x="583" y="286"/>
                  <a:pt x="298" y="131"/>
                  <a:pt x="0"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93"/>
          <p:cNvSpPr/>
          <p:nvPr/>
        </p:nvSpPr>
        <p:spPr>
          <a:xfrm>
            <a:off x="8108666" y="4378102"/>
            <a:ext cx="1035584" cy="781696"/>
          </a:xfrm>
          <a:custGeom>
            <a:avLst/>
            <a:gdLst/>
            <a:ahLst/>
            <a:cxnLst/>
            <a:rect l="l" t="t" r="r" b="b"/>
            <a:pathLst>
              <a:path w="32362" h="24428" extrusionOk="0">
                <a:moveTo>
                  <a:pt x="29097" y="0"/>
                </a:moveTo>
                <a:cubicBezTo>
                  <a:pt x="22303" y="0"/>
                  <a:pt x="15887" y="1710"/>
                  <a:pt x="10490" y="4948"/>
                </a:cubicBezTo>
                <a:lnTo>
                  <a:pt x="9681" y="5520"/>
                </a:lnTo>
                <a:cubicBezTo>
                  <a:pt x="3466" y="10009"/>
                  <a:pt x="1" y="17105"/>
                  <a:pt x="334" y="24427"/>
                </a:cubicBezTo>
                <a:lnTo>
                  <a:pt x="1072" y="24427"/>
                </a:lnTo>
                <a:cubicBezTo>
                  <a:pt x="751" y="17343"/>
                  <a:pt x="4097" y="10473"/>
                  <a:pt x="10109" y="6127"/>
                </a:cubicBezTo>
                <a:lnTo>
                  <a:pt x="10883" y="5579"/>
                </a:lnTo>
                <a:cubicBezTo>
                  <a:pt x="16177" y="2403"/>
                  <a:pt x="22484" y="740"/>
                  <a:pt x="29146" y="740"/>
                </a:cubicBezTo>
                <a:cubicBezTo>
                  <a:pt x="29376" y="740"/>
                  <a:pt x="29607" y="742"/>
                  <a:pt x="29838" y="746"/>
                </a:cubicBezTo>
                <a:cubicBezTo>
                  <a:pt x="30683" y="757"/>
                  <a:pt x="31529" y="805"/>
                  <a:pt x="32362" y="877"/>
                </a:cubicBezTo>
                <a:lnTo>
                  <a:pt x="32362" y="126"/>
                </a:lnTo>
                <a:cubicBezTo>
                  <a:pt x="31529" y="55"/>
                  <a:pt x="30695" y="19"/>
                  <a:pt x="29850" y="7"/>
                </a:cubicBezTo>
                <a:cubicBezTo>
                  <a:pt x="29598" y="3"/>
                  <a:pt x="29347" y="0"/>
                  <a:pt x="29097"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93"/>
          <p:cNvSpPr/>
          <p:nvPr/>
        </p:nvSpPr>
        <p:spPr>
          <a:xfrm>
            <a:off x="8813247" y="416874"/>
            <a:ext cx="459488" cy="490752"/>
          </a:xfrm>
          <a:custGeom>
            <a:avLst/>
            <a:gdLst/>
            <a:ahLst/>
            <a:cxnLst/>
            <a:rect l="l" t="t" r="r" b="b"/>
            <a:pathLst>
              <a:path w="14359" h="15336" extrusionOk="0">
                <a:moveTo>
                  <a:pt x="7168" y="3192"/>
                </a:moveTo>
                <a:cubicBezTo>
                  <a:pt x="8001" y="5942"/>
                  <a:pt x="10061" y="7132"/>
                  <a:pt x="11692" y="7656"/>
                </a:cubicBezTo>
                <a:cubicBezTo>
                  <a:pt x="10061" y="8180"/>
                  <a:pt x="8001" y="9359"/>
                  <a:pt x="7168" y="12121"/>
                </a:cubicBezTo>
                <a:cubicBezTo>
                  <a:pt x="6322" y="9359"/>
                  <a:pt x="4262" y="8180"/>
                  <a:pt x="2643" y="7656"/>
                </a:cubicBezTo>
                <a:cubicBezTo>
                  <a:pt x="4262" y="7132"/>
                  <a:pt x="6322" y="5942"/>
                  <a:pt x="7168" y="3192"/>
                </a:cubicBezTo>
                <a:close/>
                <a:moveTo>
                  <a:pt x="7168" y="1"/>
                </a:moveTo>
                <a:cubicBezTo>
                  <a:pt x="6965" y="1"/>
                  <a:pt x="6787" y="179"/>
                  <a:pt x="6787" y="382"/>
                </a:cubicBezTo>
                <a:cubicBezTo>
                  <a:pt x="6787" y="7049"/>
                  <a:pt x="1048" y="7275"/>
                  <a:pt x="405" y="7275"/>
                </a:cubicBezTo>
                <a:cubicBezTo>
                  <a:pt x="322" y="7275"/>
                  <a:pt x="238" y="7311"/>
                  <a:pt x="179" y="7359"/>
                </a:cubicBezTo>
                <a:cubicBezTo>
                  <a:pt x="119" y="7394"/>
                  <a:pt x="95" y="7454"/>
                  <a:pt x="60" y="7478"/>
                </a:cubicBezTo>
                <a:cubicBezTo>
                  <a:pt x="0" y="7597"/>
                  <a:pt x="0" y="7740"/>
                  <a:pt x="60" y="7859"/>
                </a:cubicBezTo>
                <a:cubicBezTo>
                  <a:pt x="119" y="7966"/>
                  <a:pt x="262" y="8061"/>
                  <a:pt x="405" y="8061"/>
                </a:cubicBezTo>
                <a:lnTo>
                  <a:pt x="441" y="8061"/>
                </a:lnTo>
                <a:cubicBezTo>
                  <a:pt x="1107" y="8061"/>
                  <a:pt x="6810" y="8287"/>
                  <a:pt x="6810" y="14955"/>
                </a:cubicBezTo>
                <a:cubicBezTo>
                  <a:pt x="6810" y="15157"/>
                  <a:pt x="6989" y="15336"/>
                  <a:pt x="7191" y="15336"/>
                </a:cubicBezTo>
                <a:cubicBezTo>
                  <a:pt x="7394" y="15336"/>
                  <a:pt x="7572" y="15157"/>
                  <a:pt x="7572" y="14955"/>
                </a:cubicBezTo>
                <a:cubicBezTo>
                  <a:pt x="7572" y="8323"/>
                  <a:pt x="13276" y="8061"/>
                  <a:pt x="13942" y="8061"/>
                </a:cubicBezTo>
                <a:cubicBezTo>
                  <a:pt x="14085" y="8061"/>
                  <a:pt x="14204" y="7966"/>
                  <a:pt x="14299" y="7859"/>
                </a:cubicBezTo>
                <a:cubicBezTo>
                  <a:pt x="14359" y="7740"/>
                  <a:pt x="14359" y="7597"/>
                  <a:pt x="14264" y="7478"/>
                </a:cubicBezTo>
                <a:cubicBezTo>
                  <a:pt x="14204" y="7359"/>
                  <a:pt x="14061" y="7311"/>
                  <a:pt x="13942" y="7275"/>
                </a:cubicBezTo>
                <a:cubicBezTo>
                  <a:pt x="13276" y="7275"/>
                  <a:pt x="7537" y="7049"/>
                  <a:pt x="7537" y="382"/>
                </a:cubicBezTo>
                <a:cubicBezTo>
                  <a:pt x="7537" y="179"/>
                  <a:pt x="7370" y="1"/>
                  <a:pt x="716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462"/>
        <p:cNvGrpSpPr/>
        <p:nvPr/>
      </p:nvGrpSpPr>
      <p:grpSpPr>
        <a:xfrm>
          <a:off x="0" y="0"/>
          <a:ext cx="0" cy="0"/>
          <a:chOff x="0" y="0"/>
          <a:chExt cx="0" cy="0"/>
        </a:xfrm>
      </p:grpSpPr>
      <p:sp>
        <p:nvSpPr>
          <p:cNvPr id="463" name="Google Shape;463;p94"/>
          <p:cNvSpPr txBox="1">
            <a:spLocks noGrp="1"/>
          </p:cNvSpPr>
          <p:nvPr>
            <p:ph type="ctrTitle"/>
          </p:nvPr>
        </p:nvSpPr>
        <p:spPr>
          <a:xfrm>
            <a:off x="2672250" y="578924"/>
            <a:ext cx="3799500" cy="7485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5200"/>
              <a:buNone/>
              <a:defRPr sz="5000" b="1"/>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64" name="Google Shape;464;p94"/>
          <p:cNvSpPr txBox="1">
            <a:spLocks noGrp="1"/>
          </p:cNvSpPr>
          <p:nvPr>
            <p:ph type="subTitle" idx="1"/>
          </p:nvPr>
        </p:nvSpPr>
        <p:spPr>
          <a:xfrm>
            <a:off x="3320400" y="1514794"/>
            <a:ext cx="2503200" cy="1160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800"/>
              <a:buNone/>
              <a:defRPr sz="1400">
                <a:latin typeface="Nunito"/>
                <a:ea typeface="Nunito"/>
                <a:cs typeface="Nunito"/>
                <a:sym typeface="Nuni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65" name="Google Shape;465;p94"/>
          <p:cNvSpPr/>
          <p:nvPr/>
        </p:nvSpPr>
        <p:spPr>
          <a:xfrm>
            <a:off x="726810" y="4349779"/>
            <a:ext cx="249568" cy="249568"/>
          </a:xfrm>
          <a:custGeom>
            <a:avLst/>
            <a:gdLst/>
            <a:ahLst/>
            <a:cxnLst/>
            <a:rect l="l" t="t" r="r" b="b"/>
            <a:pathLst>
              <a:path w="7799" h="7799" extrusionOk="0">
                <a:moveTo>
                  <a:pt x="3894" y="738"/>
                </a:moveTo>
                <a:cubicBezTo>
                  <a:pt x="5644" y="738"/>
                  <a:pt x="7061" y="2155"/>
                  <a:pt x="7061" y="3893"/>
                </a:cubicBezTo>
                <a:cubicBezTo>
                  <a:pt x="7061" y="5644"/>
                  <a:pt x="5644" y="7049"/>
                  <a:pt x="3894" y="7049"/>
                </a:cubicBezTo>
                <a:cubicBezTo>
                  <a:pt x="2155" y="7049"/>
                  <a:pt x="738" y="5632"/>
                  <a:pt x="738" y="3893"/>
                </a:cubicBezTo>
                <a:cubicBezTo>
                  <a:pt x="738" y="2155"/>
                  <a:pt x="2155" y="738"/>
                  <a:pt x="3894" y="738"/>
                </a:cubicBezTo>
                <a:close/>
                <a:moveTo>
                  <a:pt x="3894" y="0"/>
                </a:moveTo>
                <a:cubicBezTo>
                  <a:pt x="1750" y="0"/>
                  <a:pt x="0" y="1750"/>
                  <a:pt x="0" y="3893"/>
                </a:cubicBezTo>
                <a:cubicBezTo>
                  <a:pt x="0" y="6048"/>
                  <a:pt x="1750" y="7799"/>
                  <a:pt x="3894" y="7799"/>
                </a:cubicBezTo>
                <a:cubicBezTo>
                  <a:pt x="6049" y="7799"/>
                  <a:pt x="7799" y="6048"/>
                  <a:pt x="7799" y="3893"/>
                </a:cubicBezTo>
                <a:cubicBezTo>
                  <a:pt x="7799" y="1750"/>
                  <a:pt x="6049" y="0"/>
                  <a:pt x="3894"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94"/>
          <p:cNvSpPr/>
          <p:nvPr/>
        </p:nvSpPr>
        <p:spPr>
          <a:xfrm>
            <a:off x="8078697" y="707804"/>
            <a:ext cx="459488" cy="490752"/>
          </a:xfrm>
          <a:custGeom>
            <a:avLst/>
            <a:gdLst/>
            <a:ahLst/>
            <a:cxnLst/>
            <a:rect l="l" t="t" r="r" b="b"/>
            <a:pathLst>
              <a:path w="14359" h="15336" extrusionOk="0">
                <a:moveTo>
                  <a:pt x="7168" y="3192"/>
                </a:moveTo>
                <a:cubicBezTo>
                  <a:pt x="8001" y="5942"/>
                  <a:pt x="10061" y="7132"/>
                  <a:pt x="11692" y="7656"/>
                </a:cubicBezTo>
                <a:cubicBezTo>
                  <a:pt x="10061" y="8180"/>
                  <a:pt x="8001" y="9359"/>
                  <a:pt x="7168" y="12121"/>
                </a:cubicBezTo>
                <a:cubicBezTo>
                  <a:pt x="6322" y="9359"/>
                  <a:pt x="4262" y="8180"/>
                  <a:pt x="2643" y="7656"/>
                </a:cubicBezTo>
                <a:cubicBezTo>
                  <a:pt x="4262" y="7132"/>
                  <a:pt x="6322" y="5942"/>
                  <a:pt x="7168" y="3192"/>
                </a:cubicBezTo>
                <a:close/>
                <a:moveTo>
                  <a:pt x="7168" y="1"/>
                </a:moveTo>
                <a:cubicBezTo>
                  <a:pt x="6965" y="1"/>
                  <a:pt x="6787" y="179"/>
                  <a:pt x="6787" y="382"/>
                </a:cubicBezTo>
                <a:cubicBezTo>
                  <a:pt x="6787" y="7049"/>
                  <a:pt x="1048" y="7275"/>
                  <a:pt x="405" y="7275"/>
                </a:cubicBezTo>
                <a:cubicBezTo>
                  <a:pt x="322" y="7275"/>
                  <a:pt x="238" y="7311"/>
                  <a:pt x="179" y="7359"/>
                </a:cubicBezTo>
                <a:cubicBezTo>
                  <a:pt x="119" y="7394"/>
                  <a:pt x="95" y="7454"/>
                  <a:pt x="60" y="7478"/>
                </a:cubicBezTo>
                <a:cubicBezTo>
                  <a:pt x="0" y="7597"/>
                  <a:pt x="0" y="7740"/>
                  <a:pt x="60" y="7859"/>
                </a:cubicBezTo>
                <a:cubicBezTo>
                  <a:pt x="119" y="7966"/>
                  <a:pt x="262" y="8061"/>
                  <a:pt x="405" y="8061"/>
                </a:cubicBezTo>
                <a:lnTo>
                  <a:pt x="441" y="8061"/>
                </a:lnTo>
                <a:cubicBezTo>
                  <a:pt x="1107" y="8061"/>
                  <a:pt x="6810" y="8287"/>
                  <a:pt x="6810" y="14955"/>
                </a:cubicBezTo>
                <a:cubicBezTo>
                  <a:pt x="6810" y="15157"/>
                  <a:pt x="6989" y="15336"/>
                  <a:pt x="7191" y="15336"/>
                </a:cubicBezTo>
                <a:cubicBezTo>
                  <a:pt x="7394" y="15336"/>
                  <a:pt x="7572" y="15157"/>
                  <a:pt x="7572" y="14955"/>
                </a:cubicBezTo>
                <a:cubicBezTo>
                  <a:pt x="7572" y="8323"/>
                  <a:pt x="13276" y="8061"/>
                  <a:pt x="13942" y="8061"/>
                </a:cubicBezTo>
                <a:cubicBezTo>
                  <a:pt x="14085" y="8061"/>
                  <a:pt x="14204" y="7966"/>
                  <a:pt x="14299" y="7859"/>
                </a:cubicBezTo>
                <a:cubicBezTo>
                  <a:pt x="14359" y="7740"/>
                  <a:pt x="14359" y="7597"/>
                  <a:pt x="14264" y="7478"/>
                </a:cubicBezTo>
                <a:cubicBezTo>
                  <a:pt x="14204" y="7359"/>
                  <a:pt x="14061" y="7311"/>
                  <a:pt x="13942" y="7275"/>
                </a:cubicBezTo>
                <a:cubicBezTo>
                  <a:pt x="13276" y="7275"/>
                  <a:pt x="7537" y="7049"/>
                  <a:pt x="7537" y="382"/>
                </a:cubicBezTo>
                <a:cubicBezTo>
                  <a:pt x="7537" y="179"/>
                  <a:pt x="7370" y="1"/>
                  <a:pt x="7168"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94"/>
          <p:cNvSpPr/>
          <p:nvPr/>
        </p:nvSpPr>
        <p:spPr>
          <a:xfrm>
            <a:off x="7619144" y="4626639"/>
            <a:ext cx="249984" cy="249600"/>
          </a:xfrm>
          <a:custGeom>
            <a:avLst/>
            <a:gdLst/>
            <a:ahLst/>
            <a:cxnLst/>
            <a:rect l="l" t="t" r="r" b="b"/>
            <a:pathLst>
              <a:path w="7812" h="7800" extrusionOk="0">
                <a:moveTo>
                  <a:pt x="3906" y="751"/>
                </a:moveTo>
                <a:cubicBezTo>
                  <a:pt x="5644" y="751"/>
                  <a:pt x="7061" y="2168"/>
                  <a:pt x="7061" y="3906"/>
                </a:cubicBezTo>
                <a:cubicBezTo>
                  <a:pt x="7061" y="5644"/>
                  <a:pt x="5644" y="7061"/>
                  <a:pt x="3906" y="7061"/>
                </a:cubicBezTo>
                <a:cubicBezTo>
                  <a:pt x="2168" y="7061"/>
                  <a:pt x="751" y="5644"/>
                  <a:pt x="751" y="3906"/>
                </a:cubicBezTo>
                <a:cubicBezTo>
                  <a:pt x="751" y="2168"/>
                  <a:pt x="2168" y="751"/>
                  <a:pt x="3906" y="751"/>
                </a:cubicBezTo>
                <a:close/>
                <a:moveTo>
                  <a:pt x="3906" y="1"/>
                </a:moveTo>
                <a:cubicBezTo>
                  <a:pt x="1751" y="1"/>
                  <a:pt x="1" y="1751"/>
                  <a:pt x="1" y="3906"/>
                </a:cubicBezTo>
                <a:cubicBezTo>
                  <a:pt x="1" y="6049"/>
                  <a:pt x="1751" y="7799"/>
                  <a:pt x="3906" y="7799"/>
                </a:cubicBezTo>
                <a:cubicBezTo>
                  <a:pt x="6061" y="7799"/>
                  <a:pt x="7811" y="6049"/>
                  <a:pt x="7811" y="3906"/>
                </a:cubicBezTo>
                <a:cubicBezTo>
                  <a:pt x="7811" y="1751"/>
                  <a:pt x="6061" y="1"/>
                  <a:pt x="3906"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94"/>
          <p:cNvSpPr/>
          <p:nvPr/>
        </p:nvSpPr>
        <p:spPr>
          <a:xfrm>
            <a:off x="250" y="3892947"/>
            <a:ext cx="1260736" cy="1249344"/>
          </a:xfrm>
          <a:custGeom>
            <a:avLst/>
            <a:gdLst/>
            <a:ahLst/>
            <a:cxnLst/>
            <a:rect l="l" t="t" r="r" b="b"/>
            <a:pathLst>
              <a:path w="39398" h="39042" extrusionOk="0">
                <a:moveTo>
                  <a:pt x="0" y="1"/>
                </a:moveTo>
                <a:lnTo>
                  <a:pt x="0" y="822"/>
                </a:lnTo>
                <a:cubicBezTo>
                  <a:pt x="167" y="905"/>
                  <a:pt x="321" y="1001"/>
                  <a:pt x="476" y="1084"/>
                </a:cubicBezTo>
                <a:cubicBezTo>
                  <a:pt x="5263" y="4001"/>
                  <a:pt x="6548" y="10228"/>
                  <a:pt x="7370" y="15824"/>
                </a:cubicBezTo>
                <a:cubicBezTo>
                  <a:pt x="8215" y="21622"/>
                  <a:pt x="9549" y="28052"/>
                  <a:pt x="14573" y="31123"/>
                </a:cubicBezTo>
                <a:cubicBezTo>
                  <a:pt x="17264" y="32790"/>
                  <a:pt x="20491" y="33088"/>
                  <a:pt x="23610" y="33362"/>
                </a:cubicBezTo>
                <a:cubicBezTo>
                  <a:pt x="24944" y="33493"/>
                  <a:pt x="26313" y="33612"/>
                  <a:pt x="27623" y="33850"/>
                </a:cubicBezTo>
                <a:cubicBezTo>
                  <a:pt x="31563" y="34552"/>
                  <a:pt x="35278" y="36410"/>
                  <a:pt x="38291" y="39041"/>
                </a:cubicBezTo>
                <a:lnTo>
                  <a:pt x="39398" y="39041"/>
                </a:lnTo>
                <a:cubicBezTo>
                  <a:pt x="36183" y="36029"/>
                  <a:pt x="32099" y="33898"/>
                  <a:pt x="27753" y="33112"/>
                </a:cubicBezTo>
                <a:cubicBezTo>
                  <a:pt x="26420" y="32874"/>
                  <a:pt x="25027" y="32755"/>
                  <a:pt x="23670" y="32624"/>
                </a:cubicBezTo>
                <a:cubicBezTo>
                  <a:pt x="20503" y="32338"/>
                  <a:pt x="17514" y="32064"/>
                  <a:pt x="14966" y="30492"/>
                </a:cubicBezTo>
                <a:cubicBezTo>
                  <a:pt x="10216" y="27587"/>
                  <a:pt x="8930" y="21336"/>
                  <a:pt x="8108" y="15717"/>
                </a:cubicBezTo>
                <a:cubicBezTo>
                  <a:pt x="7251" y="9942"/>
                  <a:pt x="5917" y="3525"/>
                  <a:pt x="857" y="453"/>
                </a:cubicBezTo>
                <a:cubicBezTo>
                  <a:pt x="583" y="286"/>
                  <a:pt x="298" y="131"/>
                  <a:pt x="0"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94"/>
          <p:cNvSpPr/>
          <p:nvPr/>
        </p:nvSpPr>
        <p:spPr>
          <a:xfrm>
            <a:off x="8108666" y="4360595"/>
            <a:ext cx="1035584" cy="781696"/>
          </a:xfrm>
          <a:custGeom>
            <a:avLst/>
            <a:gdLst/>
            <a:ahLst/>
            <a:cxnLst/>
            <a:rect l="l" t="t" r="r" b="b"/>
            <a:pathLst>
              <a:path w="32362" h="24428" extrusionOk="0">
                <a:moveTo>
                  <a:pt x="29097" y="0"/>
                </a:moveTo>
                <a:cubicBezTo>
                  <a:pt x="22303" y="0"/>
                  <a:pt x="15887" y="1710"/>
                  <a:pt x="10490" y="4948"/>
                </a:cubicBezTo>
                <a:lnTo>
                  <a:pt x="9681" y="5520"/>
                </a:lnTo>
                <a:cubicBezTo>
                  <a:pt x="3466" y="10009"/>
                  <a:pt x="1" y="17105"/>
                  <a:pt x="334" y="24427"/>
                </a:cubicBezTo>
                <a:lnTo>
                  <a:pt x="1072" y="24427"/>
                </a:lnTo>
                <a:cubicBezTo>
                  <a:pt x="751" y="17343"/>
                  <a:pt x="4097" y="10473"/>
                  <a:pt x="10109" y="6127"/>
                </a:cubicBezTo>
                <a:lnTo>
                  <a:pt x="10883" y="5579"/>
                </a:lnTo>
                <a:cubicBezTo>
                  <a:pt x="16177" y="2403"/>
                  <a:pt x="22484" y="740"/>
                  <a:pt x="29146" y="740"/>
                </a:cubicBezTo>
                <a:cubicBezTo>
                  <a:pt x="29376" y="740"/>
                  <a:pt x="29607" y="742"/>
                  <a:pt x="29838" y="746"/>
                </a:cubicBezTo>
                <a:cubicBezTo>
                  <a:pt x="30683" y="757"/>
                  <a:pt x="31529" y="805"/>
                  <a:pt x="32362" y="877"/>
                </a:cubicBezTo>
                <a:lnTo>
                  <a:pt x="32362" y="126"/>
                </a:lnTo>
                <a:cubicBezTo>
                  <a:pt x="31529" y="55"/>
                  <a:pt x="30695" y="19"/>
                  <a:pt x="29850" y="7"/>
                </a:cubicBezTo>
                <a:cubicBezTo>
                  <a:pt x="29598" y="3"/>
                  <a:pt x="29347" y="0"/>
                  <a:pt x="29097"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94"/>
          <p:cNvSpPr/>
          <p:nvPr/>
        </p:nvSpPr>
        <p:spPr>
          <a:xfrm rot="-5400000">
            <a:off x="8256516" y="65620"/>
            <a:ext cx="1035584" cy="781696"/>
          </a:xfrm>
          <a:custGeom>
            <a:avLst/>
            <a:gdLst/>
            <a:ahLst/>
            <a:cxnLst/>
            <a:rect l="l" t="t" r="r" b="b"/>
            <a:pathLst>
              <a:path w="32362" h="24428" extrusionOk="0">
                <a:moveTo>
                  <a:pt x="29097" y="0"/>
                </a:moveTo>
                <a:cubicBezTo>
                  <a:pt x="22303" y="0"/>
                  <a:pt x="15887" y="1710"/>
                  <a:pt x="10490" y="4948"/>
                </a:cubicBezTo>
                <a:lnTo>
                  <a:pt x="9681" y="5520"/>
                </a:lnTo>
                <a:cubicBezTo>
                  <a:pt x="3466" y="10009"/>
                  <a:pt x="1" y="17105"/>
                  <a:pt x="334" y="24427"/>
                </a:cubicBezTo>
                <a:lnTo>
                  <a:pt x="1072" y="24427"/>
                </a:lnTo>
                <a:cubicBezTo>
                  <a:pt x="751" y="17343"/>
                  <a:pt x="4097" y="10473"/>
                  <a:pt x="10109" y="6127"/>
                </a:cubicBezTo>
                <a:lnTo>
                  <a:pt x="10883" y="5579"/>
                </a:lnTo>
                <a:cubicBezTo>
                  <a:pt x="16177" y="2403"/>
                  <a:pt x="22484" y="740"/>
                  <a:pt x="29146" y="740"/>
                </a:cubicBezTo>
                <a:cubicBezTo>
                  <a:pt x="29376" y="740"/>
                  <a:pt x="29607" y="742"/>
                  <a:pt x="29838" y="746"/>
                </a:cubicBezTo>
                <a:cubicBezTo>
                  <a:pt x="30683" y="757"/>
                  <a:pt x="31529" y="805"/>
                  <a:pt x="32362" y="877"/>
                </a:cubicBezTo>
                <a:lnTo>
                  <a:pt x="32362" y="126"/>
                </a:lnTo>
                <a:cubicBezTo>
                  <a:pt x="31529" y="55"/>
                  <a:pt x="30695" y="19"/>
                  <a:pt x="29850" y="7"/>
                </a:cubicBezTo>
                <a:cubicBezTo>
                  <a:pt x="29598" y="3"/>
                  <a:pt x="29347" y="0"/>
                  <a:pt x="29097"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94"/>
          <p:cNvSpPr txBox="1"/>
          <p:nvPr/>
        </p:nvSpPr>
        <p:spPr>
          <a:xfrm>
            <a:off x="1213200" y="3460525"/>
            <a:ext cx="6717600" cy="72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300"/>
              </a:spcBef>
              <a:spcAft>
                <a:spcPts val="0"/>
              </a:spcAft>
              <a:buClr>
                <a:srgbClr val="000000"/>
              </a:buClr>
              <a:buSzPts val="1200"/>
              <a:buFont typeface="Arial"/>
              <a:buNone/>
            </a:pPr>
            <a:r>
              <a:rPr lang="en" sz="1200" b="0" i="0" u="none" strike="noStrike" cap="none">
                <a:solidFill>
                  <a:srgbClr val="38353B"/>
                </a:solidFill>
                <a:latin typeface="Nunito"/>
                <a:ea typeface="Nunito"/>
                <a:cs typeface="Nunito"/>
                <a:sym typeface="Nunito"/>
              </a:rPr>
              <a:t>CREDITS: This presentation template was created by </a:t>
            </a:r>
            <a:r>
              <a:rPr lang="en" sz="1200" b="1" i="0" u="none" strike="noStrike" cap="none">
                <a:solidFill>
                  <a:srgbClr val="38353B"/>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200" b="0" i="0" u="none" strike="noStrike" cap="none">
                <a:solidFill>
                  <a:srgbClr val="38353B"/>
                </a:solidFill>
                <a:latin typeface="Nunito"/>
                <a:ea typeface="Nunito"/>
                <a:cs typeface="Nunito"/>
                <a:sym typeface="Nunito"/>
              </a:rPr>
              <a:t>, and includes icons by </a:t>
            </a:r>
            <a:r>
              <a:rPr lang="en" sz="1200" b="1" i="0" u="none" strike="noStrike" cap="none">
                <a:solidFill>
                  <a:srgbClr val="38353B"/>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200" b="0" i="0" u="none" strike="noStrike" cap="none">
                <a:solidFill>
                  <a:srgbClr val="38353B"/>
                </a:solidFill>
                <a:latin typeface="Nunito"/>
                <a:ea typeface="Nunito"/>
                <a:cs typeface="Nunito"/>
                <a:sym typeface="Nunito"/>
              </a:rPr>
              <a:t>, infographics &amp; images by </a:t>
            </a:r>
            <a:r>
              <a:rPr lang="en" sz="1200" b="1" i="0" u="none" strike="noStrike" cap="none">
                <a:solidFill>
                  <a:srgbClr val="38353B"/>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r>
              <a:rPr lang="en" sz="1200" b="1" i="0" u="none" strike="noStrike" cap="none">
                <a:solidFill>
                  <a:srgbClr val="38353B"/>
                </a:solidFill>
                <a:latin typeface="Nunito"/>
                <a:ea typeface="Nunito"/>
                <a:cs typeface="Nunito"/>
                <a:sym typeface="Nunito"/>
              </a:rPr>
              <a:t> </a:t>
            </a:r>
            <a:r>
              <a:rPr lang="en" sz="1200" b="0" i="0" u="none" strike="noStrike" cap="none">
                <a:solidFill>
                  <a:srgbClr val="38353B"/>
                </a:solidFill>
                <a:latin typeface="Nunito"/>
                <a:ea typeface="Nunito"/>
                <a:cs typeface="Nunito"/>
                <a:sym typeface="Nunito"/>
              </a:rPr>
              <a:t>and illustrations by </a:t>
            </a:r>
            <a:r>
              <a:rPr lang="en" sz="1200" b="1" i="0" u="none" strike="noStrike" cap="none">
                <a:solidFill>
                  <a:srgbClr val="38353B"/>
                </a:solidFill>
                <a:uFill>
                  <a:noFill/>
                </a:uFill>
                <a:latin typeface="Nunito"/>
                <a:ea typeface="Nunito"/>
                <a:cs typeface="Nunito"/>
                <a:sym typeface="Nunito"/>
                <a:hlinkClick r:id="rId5">
                  <a:extLst>
                    <a:ext uri="{A12FA001-AC4F-418D-AE19-62706E023703}">
                      <ahyp:hlinkClr xmlns:ahyp="http://schemas.microsoft.com/office/drawing/2018/hyperlinkcolor" val="tx"/>
                    </a:ext>
                  </a:extLst>
                </a:hlinkClick>
              </a:rPr>
              <a:t>Storyset</a:t>
            </a:r>
            <a:endParaRPr sz="1200" b="1" i="0" u="none" strike="noStrike" cap="none">
              <a:solidFill>
                <a:srgbClr val="38353B"/>
              </a:solidFill>
              <a:latin typeface="Nunito"/>
              <a:ea typeface="Nunito"/>
              <a:cs typeface="Nunito"/>
              <a:sym typeface="Nunit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72"/>
        <p:cNvGrpSpPr/>
        <p:nvPr/>
      </p:nvGrpSpPr>
      <p:grpSpPr>
        <a:xfrm>
          <a:off x="0" y="0"/>
          <a:ext cx="0" cy="0"/>
          <a:chOff x="0" y="0"/>
          <a:chExt cx="0" cy="0"/>
        </a:xfrm>
      </p:grpSpPr>
      <p:sp>
        <p:nvSpPr>
          <p:cNvPr id="473" name="Google Shape;473;p95"/>
          <p:cNvSpPr/>
          <p:nvPr/>
        </p:nvSpPr>
        <p:spPr>
          <a:xfrm>
            <a:off x="-76163" y="2068424"/>
            <a:ext cx="249600" cy="249600"/>
          </a:xfrm>
          <a:custGeom>
            <a:avLst/>
            <a:gdLst/>
            <a:ahLst/>
            <a:cxnLst/>
            <a:rect l="l" t="t" r="r" b="b"/>
            <a:pathLst>
              <a:path w="7800" h="7800" extrusionOk="0">
                <a:moveTo>
                  <a:pt x="3894" y="751"/>
                </a:moveTo>
                <a:cubicBezTo>
                  <a:pt x="5632" y="751"/>
                  <a:pt x="7049" y="2168"/>
                  <a:pt x="7049" y="3906"/>
                </a:cubicBezTo>
                <a:cubicBezTo>
                  <a:pt x="7049" y="5644"/>
                  <a:pt x="5632" y="7061"/>
                  <a:pt x="3894" y="7061"/>
                </a:cubicBezTo>
                <a:cubicBezTo>
                  <a:pt x="2156" y="7061"/>
                  <a:pt x="739" y="5644"/>
                  <a:pt x="739" y="3906"/>
                </a:cubicBezTo>
                <a:cubicBezTo>
                  <a:pt x="739" y="2168"/>
                  <a:pt x="2156" y="751"/>
                  <a:pt x="3894" y="751"/>
                </a:cubicBezTo>
                <a:close/>
                <a:moveTo>
                  <a:pt x="3894" y="1"/>
                </a:moveTo>
                <a:cubicBezTo>
                  <a:pt x="1739" y="1"/>
                  <a:pt x="1" y="1751"/>
                  <a:pt x="1" y="3906"/>
                </a:cubicBezTo>
                <a:cubicBezTo>
                  <a:pt x="1" y="6049"/>
                  <a:pt x="1751" y="7799"/>
                  <a:pt x="3894" y="7799"/>
                </a:cubicBezTo>
                <a:cubicBezTo>
                  <a:pt x="6049" y="7799"/>
                  <a:pt x="7799" y="6049"/>
                  <a:pt x="7799" y="3906"/>
                </a:cubicBezTo>
                <a:cubicBezTo>
                  <a:pt x="7799" y="1751"/>
                  <a:pt x="6049" y="1"/>
                  <a:pt x="389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95"/>
          <p:cNvSpPr/>
          <p:nvPr/>
        </p:nvSpPr>
        <p:spPr>
          <a:xfrm>
            <a:off x="8376890" y="750676"/>
            <a:ext cx="459520" cy="490784"/>
          </a:xfrm>
          <a:custGeom>
            <a:avLst/>
            <a:gdLst/>
            <a:ahLst/>
            <a:cxnLst/>
            <a:rect l="l" t="t" r="r" b="b"/>
            <a:pathLst>
              <a:path w="14360" h="15337" extrusionOk="0">
                <a:moveTo>
                  <a:pt x="7168" y="3192"/>
                </a:moveTo>
                <a:cubicBezTo>
                  <a:pt x="8002" y="5942"/>
                  <a:pt x="10062" y="7133"/>
                  <a:pt x="11693" y="7657"/>
                </a:cubicBezTo>
                <a:cubicBezTo>
                  <a:pt x="10062" y="8180"/>
                  <a:pt x="8002" y="9371"/>
                  <a:pt x="7168" y="12121"/>
                </a:cubicBezTo>
                <a:cubicBezTo>
                  <a:pt x="6323" y="9371"/>
                  <a:pt x="4263" y="8180"/>
                  <a:pt x="2644" y="7657"/>
                </a:cubicBezTo>
                <a:cubicBezTo>
                  <a:pt x="4263" y="7133"/>
                  <a:pt x="6323" y="5942"/>
                  <a:pt x="7168" y="3192"/>
                </a:cubicBezTo>
                <a:close/>
                <a:moveTo>
                  <a:pt x="7168" y="1"/>
                </a:moveTo>
                <a:cubicBezTo>
                  <a:pt x="6966" y="1"/>
                  <a:pt x="6787" y="179"/>
                  <a:pt x="6787" y="382"/>
                </a:cubicBezTo>
                <a:cubicBezTo>
                  <a:pt x="6787" y="7049"/>
                  <a:pt x="1049" y="7276"/>
                  <a:pt x="418" y="7276"/>
                </a:cubicBezTo>
                <a:cubicBezTo>
                  <a:pt x="322" y="7276"/>
                  <a:pt x="239" y="7311"/>
                  <a:pt x="179" y="7371"/>
                </a:cubicBezTo>
                <a:cubicBezTo>
                  <a:pt x="120" y="7395"/>
                  <a:pt x="96" y="7454"/>
                  <a:pt x="60" y="7478"/>
                </a:cubicBezTo>
                <a:cubicBezTo>
                  <a:pt x="1" y="7597"/>
                  <a:pt x="1" y="7740"/>
                  <a:pt x="60" y="7859"/>
                </a:cubicBezTo>
                <a:cubicBezTo>
                  <a:pt x="120" y="7978"/>
                  <a:pt x="263" y="8061"/>
                  <a:pt x="418" y="8061"/>
                </a:cubicBezTo>
                <a:lnTo>
                  <a:pt x="441" y="8061"/>
                </a:lnTo>
                <a:cubicBezTo>
                  <a:pt x="1108" y="8061"/>
                  <a:pt x="6823" y="8288"/>
                  <a:pt x="6823" y="14955"/>
                </a:cubicBezTo>
                <a:cubicBezTo>
                  <a:pt x="6823" y="15157"/>
                  <a:pt x="6990" y="15336"/>
                  <a:pt x="7192" y="15336"/>
                </a:cubicBezTo>
                <a:cubicBezTo>
                  <a:pt x="7395" y="15336"/>
                  <a:pt x="7573" y="15157"/>
                  <a:pt x="7573" y="14955"/>
                </a:cubicBezTo>
                <a:cubicBezTo>
                  <a:pt x="7573" y="8323"/>
                  <a:pt x="13276" y="8061"/>
                  <a:pt x="13943" y="8061"/>
                </a:cubicBezTo>
                <a:cubicBezTo>
                  <a:pt x="14098" y="8061"/>
                  <a:pt x="14205" y="7978"/>
                  <a:pt x="14300" y="7859"/>
                </a:cubicBezTo>
                <a:cubicBezTo>
                  <a:pt x="14360" y="7740"/>
                  <a:pt x="14360" y="7597"/>
                  <a:pt x="14265" y="7478"/>
                </a:cubicBezTo>
                <a:cubicBezTo>
                  <a:pt x="14205" y="7371"/>
                  <a:pt x="14062" y="7311"/>
                  <a:pt x="13955" y="7276"/>
                </a:cubicBezTo>
                <a:cubicBezTo>
                  <a:pt x="13288" y="7276"/>
                  <a:pt x="7537" y="7049"/>
                  <a:pt x="7537" y="382"/>
                </a:cubicBezTo>
                <a:cubicBezTo>
                  <a:pt x="7537" y="179"/>
                  <a:pt x="7371" y="1"/>
                  <a:pt x="716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95"/>
          <p:cNvSpPr/>
          <p:nvPr/>
        </p:nvSpPr>
        <p:spPr>
          <a:xfrm>
            <a:off x="8185242" y="3696948"/>
            <a:ext cx="959008" cy="1460800"/>
          </a:xfrm>
          <a:custGeom>
            <a:avLst/>
            <a:gdLst/>
            <a:ahLst/>
            <a:cxnLst/>
            <a:rect l="l" t="t" r="r" b="b"/>
            <a:pathLst>
              <a:path w="29969" h="45650" extrusionOk="0">
                <a:moveTo>
                  <a:pt x="29969" y="1"/>
                </a:moveTo>
                <a:cubicBezTo>
                  <a:pt x="25659" y="4430"/>
                  <a:pt x="23135" y="10692"/>
                  <a:pt x="23361" y="16919"/>
                </a:cubicBezTo>
                <a:cubicBezTo>
                  <a:pt x="23409" y="18277"/>
                  <a:pt x="23587" y="19670"/>
                  <a:pt x="23742" y="21015"/>
                </a:cubicBezTo>
                <a:cubicBezTo>
                  <a:pt x="24135" y="24170"/>
                  <a:pt x="24504" y="27159"/>
                  <a:pt x="23504" y="29981"/>
                </a:cubicBezTo>
                <a:cubicBezTo>
                  <a:pt x="21670" y="35231"/>
                  <a:pt x="15836" y="37803"/>
                  <a:pt x="10514" y="39803"/>
                </a:cubicBezTo>
                <a:cubicBezTo>
                  <a:pt x="6764" y="41220"/>
                  <a:pt x="2775" y="42911"/>
                  <a:pt x="1" y="45649"/>
                </a:cubicBezTo>
                <a:lnTo>
                  <a:pt x="1096" y="45649"/>
                </a:lnTo>
                <a:cubicBezTo>
                  <a:pt x="3740" y="43316"/>
                  <a:pt x="7359" y="41792"/>
                  <a:pt x="10776" y="40506"/>
                </a:cubicBezTo>
                <a:cubicBezTo>
                  <a:pt x="16253" y="38446"/>
                  <a:pt x="22266" y="35779"/>
                  <a:pt x="24206" y="30219"/>
                </a:cubicBezTo>
                <a:cubicBezTo>
                  <a:pt x="25266" y="27230"/>
                  <a:pt x="24861" y="24027"/>
                  <a:pt x="24480" y="20920"/>
                </a:cubicBezTo>
                <a:cubicBezTo>
                  <a:pt x="24325" y="19586"/>
                  <a:pt x="24159" y="18217"/>
                  <a:pt x="24099" y="16884"/>
                </a:cubicBezTo>
                <a:cubicBezTo>
                  <a:pt x="23897" y="11121"/>
                  <a:pt x="26123" y="5323"/>
                  <a:pt x="29969" y="1084"/>
                </a:cubicBezTo>
                <a:lnTo>
                  <a:pt x="29969" y="1"/>
                </a:ln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95"/>
          <p:cNvSpPr/>
          <p:nvPr/>
        </p:nvSpPr>
        <p:spPr>
          <a:xfrm>
            <a:off x="271315" y="2253701"/>
            <a:ext cx="459520" cy="490784"/>
          </a:xfrm>
          <a:custGeom>
            <a:avLst/>
            <a:gdLst/>
            <a:ahLst/>
            <a:cxnLst/>
            <a:rect l="l" t="t" r="r" b="b"/>
            <a:pathLst>
              <a:path w="14360" h="15337" extrusionOk="0">
                <a:moveTo>
                  <a:pt x="7168" y="3192"/>
                </a:moveTo>
                <a:cubicBezTo>
                  <a:pt x="8002" y="5942"/>
                  <a:pt x="10062" y="7133"/>
                  <a:pt x="11693" y="7657"/>
                </a:cubicBezTo>
                <a:cubicBezTo>
                  <a:pt x="10062" y="8180"/>
                  <a:pt x="8002" y="9371"/>
                  <a:pt x="7168" y="12121"/>
                </a:cubicBezTo>
                <a:cubicBezTo>
                  <a:pt x="6323" y="9371"/>
                  <a:pt x="4263" y="8180"/>
                  <a:pt x="2644" y="7657"/>
                </a:cubicBezTo>
                <a:cubicBezTo>
                  <a:pt x="4263" y="7133"/>
                  <a:pt x="6323" y="5942"/>
                  <a:pt x="7168" y="3192"/>
                </a:cubicBezTo>
                <a:close/>
                <a:moveTo>
                  <a:pt x="7168" y="1"/>
                </a:moveTo>
                <a:cubicBezTo>
                  <a:pt x="6966" y="1"/>
                  <a:pt x="6787" y="179"/>
                  <a:pt x="6787" y="382"/>
                </a:cubicBezTo>
                <a:cubicBezTo>
                  <a:pt x="6787" y="7049"/>
                  <a:pt x="1049" y="7276"/>
                  <a:pt x="418" y="7276"/>
                </a:cubicBezTo>
                <a:cubicBezTo>
                  <a:pt x="322" y="7276"/>
                  <a:pt x="239" y="7311"/>
                  <a:pt x="179" y="7371"/>
                </a:cubicBezTo>
                <a:cubicBezTo>
                  <a:pt x="120" y="7395"/>
                  <a:pt x="96" y="7454"/>
                  <a:pt x="60" y="7478"/>
                </a:cubicBezTo>
                <a:cubicBezTo>
                  <a:pt x="1" y="7597"/>
                  <a:pt x="1" y="7740"/>
                  <a:pt x="60" y="7859"/>
                </a:cubicBezTo>
                <a:cubicBezTo>
                  <a:pt x="120" y="7978"/>
                  <a:pt x="263" y="8061"/>
                  <a:pt x="418" y="8061"/>
                </a:cubicBezTo>
                <a:lnTo>
                  <a:pt x="441" y="8061"/>
                </a:lnTo>
                <a:cubicBezTo>
                  <a:pt x="1108" y="8061"/>
                  <a:pt x="6823" y="8288"/>
                  <a:pt x="6823" y="14955"/>
                </a:cubicBezTo>
                <a:cubicBezTo>
                  <a:pt x="6823" y="15157"/>
                  <a:pt x="6990" y="15336"/>
                  <a:pt x="7192" y="15336"/>
                </a:cubicBezTo>
                <a:cubicBezTo>
                  <a:pt x="7395" y="15336"/>
                  <a:pt x="7573" y="15157"/>
                  <a:pt x="7573" y="14955"/>
                </a:cubicBezTo>
                <a:cubicBezTo>
                  <a:pt x="7573" y="8323"/>
                  <a:pt x="13276" y="8061"/>
                  <a:pt x="13943" y="8061"/>
                </a:cubicBezTo>
                <a:cubicBezTo>
                  <a:pt x="14098" y="8061"/>
                  <a:pt x="14205" y="7978"/>
                  <a:pt x="14300" y="7859"/>
                </a:cubicBezTo>
                <a:cubicBezTo>
                  <a:pt x="14360" y="7740"/>
                  <a:pt x="14360" y="7597"/>
                  <a:pt x="14265" y="7478"/>
                </a:cubicBezTo>
                <a:cubicBezTo>
                  <a:pt x="14205" y="7371"/>
                  <a:pt x="14062" y="7311"/>
                  <a:pt x="13955" y="7276"/>
                </a:cubicBezTo>
                <a:cubicBezTo>
                  <a:pt x="13288" y="7276"/>
                  <a:pt x="7537" y="7049"/>
                  <a:pt x="7537" y="382"/>
                </a:cubicBezTo>
                <a:cubicBezTo>
                  <a:pt x="7537" y="179"/>
                  <a:pt x="7371" y="1"/>
                  <a:pt x="71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95"/>
          <p:cNvSpPr/>
          <p:nvPr/>
        </p:nvSpPr>
        <p:spPr>
          <a:xfrm>
            <a:off x="250" y="3925546"/>
            <a:ext cx="807360" cy="1235232"/>
          </a:xfrm>
          <a:custGeom>
            <a:avLst/>
            <a:gdLst/>
            <a:ahLst/>
            <a:cxnLst/>
            <a:rect l="l" t="t" r="r" b="b"/>
            <a:pathLst>
              <a:path w="25230" h="38601" extrusionOk="0">
                <a:moveTo>
                  <a:pt x="0" y="0"/>
                </a:moveTo>
                <a:lnTo>
                  <a:pt x="0" y="857"/>
                </a:lnTo>
                <a:cubicBezTo>
                  <a:pt x="10799" y="7037"/>
                  <a:pt x="19181" y="18181"/>
                  <a:pt x="22991" y="31504"/>
                </a:cubicBezTo>
                <a:cubicBezTo>
                  <a:pt x="23670" y="33849"/>
                  <a:pt x="24158" y="36231"/>
                  <a:pt x="24479" y="38600"/>
                </a:cubicBezTo>
                <a:lnTo>
                  <a:pt x="25229" y="38600"/>
                </a:lnTo>
                <a:cubicBezTo>
                  <a:pt x="24908" y="36159"/>
                  <a:pt x="24396" y="33718"/>
                  <a:pt x="23705" y="31302"/>
                </a:cubicBezTo>
                <a:cubicBezTo>
                  <a:pt x="19800" y="17657"/>
                  <a:pt x="11168" y="6251"/>
                  <a:pt x="24" y="24"/>
                </a:cubicBezTo>
                <a:cubicBezTo>
                  <a:pt x="24" y="12"/>
                  <a:pt x="12" y="12"/>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78"/>
        <p:cNvGrpSpPr/>
        <p:nvPr/>
      </p:nvGrpSpPr>
      <p:grpSpPr>
        <a:xfrm>
          <a:off x="0" y="0"/>
          <a:ext cx="0" cy="0"/>
          <a:chOff x="0" y="0"/>
          <a:chExt cx="0" cy="0"/>
        </a:xfrm>
      </p:grpSpPr>
      <p:sp>
        <p:nvSpPr>
          <p:cNvPr id="479" name="Google Shape;479;p96"/>
          <p:cNvSpPr/>
          <p:nvPr/>
        </p:nvSpPr>
        <p:spPr>
          <a:xfrm>
            <a:off x="523310" y="4379082"/>
            <a:ext cx="249568" cy="249568"/>
          </a:xfrm>
          <a:custGeom>
            <a:avLst/>
            <a:gdLst/>
            <a:ahLst/>
            <a:cxnLst/>
            <a:rect l="l" t="t" r="r" b="b"/>
            <a:pathLst>
              <a:path w="7799" h="7799" extrusionOk="0">
                <a:moveTo>
                  <a:pt x="3894" y="738"/>
                </a:moveTo>
                <a:cubicBezTo>
                  <a:pt x="5644" y="738"/>
                  <a:pt x="7061" y="2155"/>
                  <a:pt x="7061" y="3893"/>
                </a:cubicBezTo>
                <a:cubicBezTo>
                  <a:pt x="7061" y="5644"/>
                  <a:pt x="5644" y="7049"/>
                  <a:pt x="3894" y="7049"/>
                </a:cubicBezTo>
                <a:cubicBezTo>
                  <a:pt x="2155" y="7049"/>
                  <a:pt x="738" y="5632"/>
                  <a:pt x="738" y="3893"/>
                </a:cubicBezTo>
                <a:cubicBezTo>
                  <a:pt x="738" y="2155"/>
                  <a:pt x="2155" y="738"/>
                  <a:pt x="3894" y="738"/>
                </a:cubicBezTo>
                <a:close/>
                <a:moveTo>
                  <a:pt x="3894" y="0"/>
                </a:moveTo>
                <a:cubicBezTo>
                  <a:pt x="1750" y="0"/>
                  <a:pt x="0" y="1750"/>
                  <a:pt x="0" y="3893"/>
                </a:cubicBezTo>
                <a:cubicBezTo>
                  <a:pt x="0" y="6048"/>
                  <a:pt x="1750" y="7799"/>
                  <a:pt x="3894" y="7799"/>
                </a:cubicBezTo>
                <a:cubicBezTo>
                  <a:pt x="6049" y="7799"/>
                  <a:pt x="7799" y="6048"/>
                  <a:pt x="7799" y="3893"/>
                </a:cubicBezTo>
                <a:cubicBezTo>
                  <a:pt x="7799" y="1750"/>
                  <a:pt x="6049" y="0"/>
                  <a:pt x="389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96"/>
          <p:cNvSpPr/>
          <p:nvPr/>
        </p:nvSpPr>
        <p:spPr>
          <a:xfrm>
            <a:off x="8108666" y="4379073"/>
            <a:ext cx="1035584" cy="781696"/>
          </a:xfrm>
          <a:custGeom>
            <a:avLst/>
            <a:gdLst/>
            <a:ahLst/>
            <a:cxnLst/>
            <a:rect l="l" t="t" r="r" b="b"/>
            <a:pathLst>
              <a:path w="32362" h="24428" extrusionOk="0">
                <a:moveTo>
                  <a:pt x="29097" y="0"/>
                </a:moveTo>
                <a:cubicBezTo>
                  <a:pt x="22303" y="0"/>
                  <a:pt x="15887" y="1710"/>
                  <a:pt x="10490" y="4948"/>
                </a:cubicBezTo>
                <a:lnTo>
                  <a:pt x="9681" y="5520"/>
                </a:lnTo>
                <a:cubicBezTo>
                  <a:pt x="3466" y="10009"/>
                  <a:pt x="1" y="17105"/>
                  <a:pt x="334" y="24427"/>
                </a:cubicBezTo>
                <a:lnTo>
                  <a:pt x="1072" y="24427"/>
                </a:lnTo>
                <a:cubicBezTo>
                  <a:pt x="751" y="17343"/>
                  <a:pt x="4097" y="10473"/>
                  <a:pt x="10109" y="6127"/>
                </a:cubicBezTo>
                <a:lnTo>
                  <a:pt x="10883" y="5579"/>
                </a:lnTo>
                <a:cubicBezTo>
                  <a:pt x="16177" y="2403"/>
                  <a:pt x="22484" y="740"/>
                  <a:pt x="29146" y="740"/>
                </a:cubicBezTo>
                <a:cubicBezTo>
                  <a:pt x="29376" y="740"/>
                  <a:pt x="29607" y="742"/>
                  <a:pt x="29838" y="746"/>
                </a:cubicBezTo>
                <a:cubicBezTo>
                  <a:pt x="30683" y="757"/>
                  <a:pt x="31529" y="805"/>
                  <a:pt x="32362" y="877"/>
                </a:cubicBezTo>
                <a:lnTo>
                  <a:pt x="32362" y="126"/>
                </a:lnTo>
                <a:cubicBezTo>
                  <a:pt x="31529" y="55"/>
                  <a:pt x="30695" y="19"/>
                  <a:pt x="29850" y="7"/>
                </a:cubicBezTo>
                <a:cubicBezTo>
                  <a:pt x="29598" y="3"/>
                  <a:pt x="29347" y="0"/>
                  <a:pt x="29097"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96"/>
          <p:cNvSpPr/>
          <p:nvPr/>
        </p:nvSpPr>
        <p:spPr>
          <a:xfrm rot="10800000">
            <a:off x="8101787" y="-11455"/>
            <a:ext cx="1048512" cy="698784"/>
          </a:xfrm>
          <a:custGeom>
            <a:avLst/>
            <a:gdLst/>
            <a:ahLst/>
            <a:cxnLst/>
            <a:rect l="l" t="t" r="r" b="b"/>
            <a:pathLst>
              <a:path w="32766" h="21837" extrusionOk="0">
                <a:moveTo>
                  <a:pt x="0" y="0"/>
                </a:moveTo>
                <a:lnTo>
                  <a:pt x="0" y="822"/>
                </a:lnTo>
                <a:cubicBezTo>
                  <a:pt x="1226" y="1417"/>
                  <a:pt x="2405" y="2108"/>
                  <a:pt x="3489" y="2881"/>
                </a:cubicBezTo>
                <a:cubicBezTo>
                  <a:pt x="3239" y="2929"/>
                  <a:pt x="2988" y="2989"/>
                  <a:pt x="2750" y="3060"/>
                </a:cubicBezTo>
                <a:cubicBezTo>
                  <a:pt x="1762" y="3310"/>
                  <a:pt x="845" y="3655"/>
                  <a:pt x="0" y="4072"/>
                </a:cubicBezTo>
                <a:lnTo>
                  <a:pt x="0" y="4906"/>
                </a:lnTo>
                <a:cubicBezTo>
                  <a:pt x="893" y="4429"/>
                  <a:pt x="1869" y="4048"/>
                  <a:pt x="2929" y="3774"/>
                </a:cubicBezTo>
                <a:cubicBezTo>
                  <a:pt x="3369" y="3655"/>
                  <a:pt x="3822" y="3560"/>
                  <a:pt x="4286" y="3489"/>
                </a:cubicBezTo>
                <a:cubicBezTo>
                  <a:pt x="4489" y="3655"/>
                  <a:pt x="4691" y="3822"/>
                  <a:pt x="4893" y="4001"/>
                </a:cubicBezTo>
                <a:cubicBezTo>
                  <a:pt x="8573" y="7180"/>
                  <a:pt x="10287" y="11228"/>
                  <a:pt x="10013" y="16014"/>
                </a:cubicBezTo>
                <a:cubicBezTo>
                  <a:pt x="9870" y="18455"/>
                  <a:pt x="9120" y="20443"/>
                  <a:pt x="7870" y="21836"/>
                </a:cubicBezTo>
                <a:lnTo>
                  <a:pt x="8834" y="21836"/>
                </a:lnTo>
                <a:cubicBezTo>
                  <a:pt x="9954" y="20360"/>
                  <a:pt x="10620" y="18395"/>
                  <a:pt x="10751" y="16050"/>
                </a:cubicBezTo>
                <a:cubicBezTo>
                  <a:pt x="11049" y="11025"/>
                  <a:pt x="9239" y="6775"/>
                  <a:pt x="5382" y="3441"/>
                </a:cubicBezTo>
                <a:cubicBezTo>
                  <a:pt x="5346" y="3405"/>
                  <a:pt x="5322" y="3382"/>
                  <a:pt x="5286" y="3346"/>
                </a:cubicBezTo>
                <a:cubicBezTo>
                  <a:pt x="5909" y="3279"/>
                  <a:pt x="6543" y="3245"/>
                  <a:pt x="7187" y="3245"/>
                </a:cubicBezTo>
                <a:cubicBezTo>
                  <a:pt x="9623" y="3245"/>
                  <a:pt x="12190" y="3723"/>
                  <a:pt x="14704" y="4655"/>
                </a:cubicBezTo>
                <a:cubicBezTo>
                  <a:pt x="19181" y="6322"/>
                  <a:pt x="23360" y="9382"/>
                  <a:pt x="26777" y="13490"/>
                </a:cubicBezTo>
                <a:cubicBezTo>
                  <a:pt x="29194" y="16395"/>
                  <a:pt x="30837" y="19241"/>
                  <a:pt x="31956" y="21836"/>
                </a:cubicBezTo>
                <a:lnTo>
                  <a:pt x="32766" y="21836"/>
                </a:lnTo>
                <a:cubicBezTo>
                  <a:pt x="31611" y="19098"/>
                  <a:pt x="29897" y="16085"/>
                  <a:pt x="27361" y="13014"/>
                </a:cubicBezTo>
                <a:cubicBezTo>
                  <a:pt x="23848" y="8799"/>
                  <a:pt x="19562" y="5668"/>
                  <a:pt x="14966" y="3953"/>
                </a:cubicBezTo>
                <a:cubicBezTo>
                  <a:pt x="12368" y="2994"/>
                  <a:pt x="9718" y="2507"/>
                  <a:pt x="7195" y="2507"/>
                </a:cubicBezTo>
                <a:cubicBezTo>
                  <a:pt x="6273" y="2507"/>
                  <a:pt x="5368" y="2572"/>
                  <a:pt x="4489" y="2703"/>
                </a:cubicBezTo>
                <a:cubicBezTo>
                  <a:pt x="3119" y="1655"/>
                  <a:pt x="1607" y="762"/>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96"/>
          <p:cNvSpPr/>
          <p:nvPr/>
        </p:nvSpPr>
        <p:spPr>
          <a:xfrm flipH="1">
            <a:off x="-9259" y="3703392"/>
            <a:ext cx="959008" cy="1460800"/>
          </a:xfrm>
          <a:custGeom>
            <a:avLst/>
            <a:gdLst/>
            <a:ahLst/>
            <a:cxnLst/>
            <a:rect l="l" t="t" r="r" b="b"/>
            <a:pathLst>
              <a:path w="29969" h="45650" extrusionOk="0">
                <a:moveTo>
                  <a:pt x="29969" y="1"/>
                </a:moveTo>
                <a:cubicBezTo>
                  <a:pt x="25659" y="4430"/>
                  <a:pt x="23135" y="10692"/>
                  <a:pt x="23361" y="16919"/>
                </a:cubicBezTo>
                <a:cubicBezTo>
                  <a:pt x="23409" y="18277"/>
                  <a:pt x="23587" y="19670"/>
                  <a:pt x="23742" y="21015"/>
                </a:cubicBezTo>
                <a:cubicBezTo>
                  <a:pt x="24135" y="24170"/>
                  <a:pt x="24504" y="27159"/>
                  <a:pt x="23504" y="29981"/>
                </a:cubicBezTo>
                <a:cubicBezTo>
                  <a:pt x="21670" y="35231"/>
                  <a:pt x="15836" y="37803"/>
                  <a:pt x="10514" y="39803"/>
                </a:cubicBezTo>
                <a:cubicBezTo>
                  <a:pt x="6764" y="41220"/>
                  <a:pt x="2775" y="42911"/>
                  <a:pt x="1" y="45649"/>
                </a:cubicBezTo>
                <a:lnTo>
                  <a:pt x="1096" y="45649"/>
                </a:lnTo>
                <a:cubicBezTo>
                  <a:pt x="3740" y="43316"/>
                  <a:pt x="7359" y="41792"/>
                  <a:pt x="10776" y="40506"/>
                </a:cubicBezTo>
                <a:cubicBezTo>
                  <a:pt x="16253" y="38446"/>
                  <a:pt x="22266" y="35779"/>
                  <a:pt x="24206" y="30219"/>
                </a:cubicBezTo>
                <a:cubicBezTo>
                  <a:pt x="25266" y="27230"/>
                  <a:pt x="24861" y="24027"/>
                  <a:pt x="24480" y="20920"/>
                </a:cubicBezTo>
                <a:cubicBezTo>
                  <a:pt x="24325" y="19586"/>
                  <a:pt x="24159" y="18217"/>
                  <a:pt x="24099" y="16884"/>
                </a:cubicBezTo>
                <a:cubicBezTo>
                  <a:pt x="23897" y="11121"/>
                  <a:pt x="26123" y="5323"/>
                  <a:pt x="29969" y="1084"/>
                </a:cubicBezTo>
                <a:lnTo>
                  <a:pt x="29969"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96"/>
          <p:cNvSpPr/>
          <p:nvPr/>
        </p:nvSpPr>
        <p:spPr>
          <a:xfrm>
            <a:off x="7875172" y="902079"/>
            <a:ext cx="459488" cy="490752"/>
          </a:xfrm>
          <a:custGeom>
            <a:avLst/>
            <a:gdLst/>
            <a:ahLst/>
            <a:cxnLst/>
            <a:rect l="l" t="t" r="r" b="b"/>
            <a:pathLst>
              <a:path w="14359" h="15336" extrusionOk="0">
                <a:moveTo>
                  <a:pt x="7168" y="3192"/>
                </a:moveTo>
                <a:cubicBezTo>
                  <a:pt x="8001" y="5942"/>
                  <a:pt x="10061" y="7132"/>
                  <a:pt x="11692" y="7656"/>
                </a:cubicBezTo>
                <a:cubicBezTo>
                  <a:pt x="10061" y="8180"/>
                  <a:pt x="8001" y="9359"/>
                  <a:pt x="7168" y="12121"/>
                </a:cubicBezTo>
                <a:cubicBezTo>
                  <a:pt x="6322" y="9359"/>
                  <a:pt x="4262" y="8180"/>
                  <a:pt x="2643" y="7656"/>
                </a:cubicBezTo>
                <a:cubicBezTo>
                  <a:pt x="4262" y="7132"/>
                  <a:pt x="6322" y="5942"/>
                  <a:pt x="7168" y="3192"/>
                </a:cubicBezTo>
                <a:close/>
                <a:moveTo>
                  <a:pt x="7168" y="1"/>
                </a:moveTo>
                <a:cubicBezTo>
                  <a:pt x="6965" y="1"/>
                  <a:pt x="6787" y="179"/>
                  <a:pt x="6787" y="382"/>
                </a:cubicBezTo>
                <a:cubicBezTo>
                  <a:pt x="6787" y="7049"/>
                  <a:pt x="1048" y="7275"/>
                  <a:pt x="405" y="7275"/>
                </a:cubicBezTo>
                <a:cubicBezTo>
                  <a:pt x="322" y="7275"/>
                  <a:pt x="238" y="7311"/>
                  <a:pt x="179" y="7359"/>
                </a:cubicBezTo>
                <a:cubicBezTo>
                  <a:pt x="119" y="7394"/>
                  <a:pt x="95" y="7454"/>
                  <a:pt x="60" y="7478"/>
                </a:cubicBezTo>
                <a:cubicBezTo>
                  <a:pt x="0" y="7597"/>
                  <a:pt x="0" y="7740"/>
                  <a:pt x="60" y="7859"/>
                </a:cubicBezTo>
                <a:cubicBezTo>
                  <a:pt x="119" y="7966"/>
                  <a:pt x="262" y="8061"/>
                  <a:pt x="405" y="8061"/>
                </a:cubicBezTo>
                <a:lnTo>
                  <a:pt x="441" y="8061"/>
                </a:lnTo>
                <a:cubicBezTo>
                  <a:pt x="1107" y="8061"/>
                  <a:pt x="6810" y="8287"/>
                  <a:pt x="6810" y="14955"/>
                </a:cubicBezTo>
                <a:cubicBezTo>
                  <a:pt x="6810" y="15157"/>
                  <a:pt x="6989" y="15336"/>
                  <a:pt x="7191" y="15336"/>
                </a:cubicBezTo>
                <a:cubicBezTo>
                  <a:pt x="7394" y="15336"/>
                  <a:pt x="7572" y="15157"/>
                  <a:pt x="7572" y="14955"/>
                </a:cubicBezTo>
                <a:cubicBezTo>
                  <a:pt x="7572" y="8323"/>
                  <a:pt x="13276" y="8061"/>
                  <a:pt x="13942" y="8061"/>
                </a:cubicBezTo>
                <a:cubicBezTo>
                  <a:pt x="14085" y="8061"/>
                  <a:pt x="14204" y="7966"/>
                  <a:pt x="14299" y="7859"/>
                </a:cubicBezTo>
                <a:cubicBezTo>
                  <a:pt x="14359" y="7740"/>
                  <a:pt x="14359" y="7597"/>
                  <a:pt x="14264" y="7478"/>
                </a:cubicBezTo>
                <a:cubicBezTo>
                  <a:pt x="14204" y="7359"/>
                  <a:pt x="14061" y="7311"/>
                  <a:pt x="13942" y="7275"/>
                </a:cubicBezTo>
                <a:cubicBezTo>
                  <a:pt x="13276" y="7275"/>
                  <a:pt x="7537" y="7049"/>
                  <a:pt x="7537" y="382"/>
                </a:cubicBezTo>
                <a:cubicBezTo>
                  <a:pt x="7537" y="179"/>
                  <a:pt x="7370" y="1"/>
                  <a:pt x="716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08"/>
        <p:cNvGrpSpPr/>
        <p:nvPr/>
      </p:nvGrpSpPr>
      <p:grpSpPr>
        <a:xfrm>
          <a:off x="0" y="0"/>
          <a:ext cx="0" cy="0"/>
          <a:chOff x="0" y="0"/>
          <a:chExt cx="0" cy="0"/>
        </a:xfrm>
      </p:grpSpPr>
      <p:sp>
        <p:nvSpPr>
          <p:cNvPr id="209" name="Google Shape;209;p66"/>
          <p:cNvSpPr txBox="1">
            <a:spLocks noGrp="1"/>
          </p:cNvSpPr>
          <p:nvPr>
            <p:ph type="title"/>
          </p:nvPr>
        </p:nvSpPr>
        <p:spPr>
          <a:xfrm>
            <a:off x="795364" y="2671301"/>
            <a:ext cx="2286000" cy="548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400"/>
              <a:buNone/>
              <a:defRPr sz="2000">
                <a:solidFill>
                  <a:schemeClr val="dk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10" name="Google Shape;210;p66"/>
          <p:cNvSpPr txBox="1">
            <a:spLocks noGrp="1"/>
          </p:cNvSpPr>
          <p:nvPr>
            <p:ph type="title" idx="2"/>
          </p:nvPr>
        </p:nvSpPr>
        <p:spPr>
          <a:xfrm>
            <a:off x="795371" y="1842253"/>
            <a:ext cx="878400" cy="572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11" name="Google Shape;211;p66"/>
          <p:cNvSpPr txBox="1">
            <a:spLocks noGrp="1"/>
          </p:cNvSpPr>
          <p:nvPr>
            <p:ph type="subTitle" idx="1"/>
          </p:nvPr>
        </p:nvSpPr>
        <p:spPr>
          <a:xfrm>
            <a:off x="795364" y="3200464"/>
            <a:ext cx="2336400" cy="484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400"/>
              <a:buNone/>
              <a:defRPr sz="1400">
                <a:solidFill>
                  <a:schemeClr val="accent1"/>
                </a:solidFill>
                <a:latin typeface="Nunito"/>
                <a:ea typeface="Nunito"/>
                <a:cs typeface="Nunito"/>
                <a:sym typeface="Nuni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66"/>
          <p:cNvSpPr txBox="1">
            <a:spLocks noGrp="1"/>
          </p:cNvSpPr>
          <p:nvPr>
            <p:ph type="title" idx="3"/>
          </p:nvPr>
        </p:nvSpPr>
        <p:spPr>
          <a:xfrm>
            <a:off x="3403790" y="2671301"/>
            <a:ext cx="2286000" cy="548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400"/>
              <a:buNone/>
              <a:defRPr sz="2000">
                <a:solidFill>
                  <a:schemeClr val="dk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13" name="Google Shape;213;p66"/>
          <p:cNvSpPr txBox="1">
            <a:spLocks noGrp="1"/>
          </p:cNvSpPr>
          <p:nvPr>
            <p:ph type="title" idx="4"/>
          </p:nvPr>
        </p:nvSpPr>
        <p:spPr>
          <a:xfrm>
            <a:off x="3403802" y="1842253"/>
            <a:ext cx="878400" cy="572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14" name="Google Shape;214;p66"/>
          <p:cNvSpPr txBox="1">
            <a:spLocks noGrp="1"/>
          </p:cNvSpPr>
          <p:nvPr>
            <p:ph type="subTitle" idx="5"/>
          </p:nvPr>
        </p:nvSpPr>
        <p:spPr>
          <a:xfrm>
            <a:off x="3403795" y="3200464"/>
            <a:ext cx="2336400" cy="484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400"/>
              <a:buNone/>
              <a:defRPr sz="1400">
                <a:solidFill>
                  <a:schemeClr val="accent1"/>
                </a:solidFill>
                <a:latin typeface="Nunito"/>
                <a:ea typeface="Nunito"/>
                <a:cs typeface="Nunito"/>
                <a:sym typeface="Nuni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p66"/>
          <p:cNvSpPr txBox="1">
            <a:spLocks noGrp="1"/>
          </p:cNvSpPr>
          <p:nvPr>
            <p:ph type="title" idx="6"/>
          </p:nvPr>
        </p:nvSpPr>
        <p:spPr>
          <a:xfrm>
            <a:off x="6012227" y="2671301"/>
            <a:ext cx="2286000" cy="548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400"/>
              <a:buNone/>
              <a:defRPr sz="2000">
                <a:solidFill>
                  <a:schemeClr val="dk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16" name="Google Shape;216;p66"/>
          <p:cNvSpPr txBox="1">
            <a:spLocks noGrp="1"/>
          </p:cNvSpPr>
          <p:nvPr>
            <p:ph type="title" idx="7"/>
          </p:nvPr>
        </p:nvSpPr>
        <p:spPr>
          <a:xfrm>
            <a:off x="6012233" y="1840603"/>
            <a:ext cx="878400" cy="576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17" name="Google Shape;217;p66"/>
          <p:cNvSpPr txBox="1">
            <a:spLocks noGrp="1"/>
          </p:cNvSpPr>
          <p:nvPr>
            <p:ph type="subTitle" idx="8"/>
          </p:nvPr>
        </p:nvSpPr>
        <p:spPr>
          <a:xfrm>
            <a:off x="6012227" y="3200464"/>
            <a:ext cx="2336400" cy="484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400"/>
              <a:buNone/>
              <a:defRPr sz="1400">
                <a:solidFill>
                  <a:schemeClr val="accent1"/>
                </a:solidFill>
                <a:latin typeface="Nunito"/>
                <a:ea typeface="Nunito"/>
                <a:cs typeface="Nunito"/>
                <a:sym typeface="Nuni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66"/>
          <p:cNvSpPr txBox="1">
            <a:spLocks noGrp="1"/>
          </p:cNvSpPr>
          <p:nvPr>
            <p:ph type="title" idx="9"/>
          </p:nvPr>
        </p:nvSpPr>
        <p:spPr>
          <a:xfrm>
            <a:off x="731550" y="457200"/>
            <a:ext cx="76809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500"/>
              <a:buNone/>
              <a:defRPr sz="3000"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9" name="Google Shape;219;p66"/>
          <p:cNvSpPr/>
          <p:nvPr/>
        </p:nvSpPr>
        <p:spPr>
          <a:xfrm rot="5400000">
            <a:off x="542952" y="726559"/>
            <a:ext cx="249568" cy="249568"/>
          </a:xfrm>
          <a:custGeom>
            <a:avLst/>
            <a:gdLst/>
            <a:ahLst/>
            <a:cxnLst/>
            <a:rect l="l" t="t" r="r" b="b"/>
            <a:pathLst>
              <a:path w="7799" h="7799" extrusionOk="0">
                <a:moveTo>
                  <a:pt x="3894" y="738"/>
                </a:moveTo>
                <a:cubicBezTo>
                  <a:pt x="5644" y="738"/>
                  <a:pt x="7061" y="2155"/>
                  <a:pt x="7061" y="3893"/>
                </a:cubicBezTo>
                <a:cubicBezTo>
                  <a:pt x="7061" y="5644"/>
                  <a:pt x="5644" y="7049"/>
                  <a:pt x="3894" y="7049"/>
                </a:cubicBezTo>
                <a:cubicBezTo>
                  <a:pt x="2155" y="7049"/>
                  <a:pt x="738" y="5632"/>
                  <a:pt x="738" y="3893"/>
                </a:cubicBezTo>
                <a:cubicBezTo>
                  <a:pt x="738" y="2155"/>
                  <a:pt x="2155" y="738"/>
                  <a:pt x="3894" y="738"/>
                </a:cubicBezTo>
                <a:close/>
                <a:moveTo>
                  <a:pt x="3894" y="0"/>
                </a:moveTo>
                <a:cubicBezTo>
                  <a:pt x="1750" y="0"/>
                  <a:pt x="0" y="1750"/>
                  <a:pt x="0" y="3893"/>
                </a:cubicBezTo>
                <a:cubicBezTo>
                  <a:pt x="0" y="6048"/>
                  <a:pt x="1750" y="7799"/>
                  <a:pt x="3894" y="7799"/>
                </a:cubicBezTo>
                <a:cubicBezTo>
                  <a:pt x="6049" y="7799"/>
                  <a:pt x="7799" y="6048"/>
                  <a:pt x="7799" y="3893"/>
                </a:cubicBezTo>
                <a:cubicBezTo>
                  <a:pt x="7799" y="1750"/>
                  <a:pt x="6049" y="0"/>
                  <a:pt x="38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66"/>
          <p:cNvSpPr/>
          <p:nvPr/>
        </p:nvSpPr>
        <p:spPr>
          <a:xfrm>
            <a:off x="8400538" y="1582753"/>
            <a:ext cx="459136" cy="490752"/>
          </a:xfrm>
          <a:custGeom>
            <a:avLst/>
            <a:gdLst/>
            <a:ahLst/>
            <a:cxnLst/>
            <a:rect l="l" t="t" r="r" b="b"/>
            <a:pathLst>
              <a:path w="14348" h="15336" extrusionOk="0">
                <a:moveTo>
                  <a:pt x="7156" y="3192"/>
                </a:moveTo>
                <a:cubicBezTo>
                  <a:pt x="8001" y="5942"/>
                  <a:pt x="10049" y="7133"/>
                  <a:pt x="11680" y="7656"/>
                </a:cubicBezTo>
                <a:cubicBezTo>
                  <a:pt x="10049" y="8180"/>
                  <a:pt x="8001" y="9371"/>
                  <a:pt x="7156" y="12121"/>
                </a:cubicBezTo>
                <a:cubicBezTo>
                  <a:pt x="6310" y="9371"/>
                  <a:pt x="4251" y="8180"/>
                  <a:pt x="2631" y="7656"/>
                </a:cubicBezTo>
                <a:cubicBezTo>
                  <a:pt x="4251" y="7133"/>
                  <a:pt x="6310" y="5942"/>
                  <a:pt x="7156" y="3192"/>
                </a:cubicBezTo>
                <a:close/>
                <a:moveTo>
                  <a:pt x="7156" y="1"/>
                </a:moveTo>
                <a:cubicBezTo>
                  <a:pt x="6953" y="1"/>
                  <a:pt x="6775" y="179"/>
                  <a:pt x="6775" y="382"/>
                </a:cubicBezTo>
                <a:cubicBezTo>
                  <a:pt x="6775" y="7049"/>
                  <a:pt x="1036" y="7275"/>
                  <a:pt x="405" y="7275"/>
                </a:cubicBezTo>
                <a:cubicBezTo>
                  <a:pt x="310" y="7275"/>
                  <a:pt x="226" y="7311"/>
                  <a:pt x="167" y="7371"/>
                </a:cubicBezTo>
                <a:cubicBezTo>
                  <a:pt x="107" y="7394"/>
                  <a:pt x="83" y="7454"/>
                  <a:pt x="48" y="7478"/>
                </a:cubicBezTo>
                <a:cubicBezTo>
                  <a:pt x="0" y="7597"/>
                  <a:pt x="0" y="7740"/>
                  <a:pt x="48" y="7859"/>
                </a:cubicBezTo>
                <a:cubicBezTo>
                  <a:pt x="107" y="7978"/>
                  <a:pt x="250" y="8061"/>
                  <a:pt x="405" y="8061"/>
                </a:cubicBezTo>
                <a:lnTo>
                  <a:pt x="429" y="8061"/>
                </a:lnTo>
                <a:cubicBezTo>
                  <a:pt x="1095" y="8061"/>
                  <a:pt x="6810" y="8287"/>
                  <a:pt x="6810" y="14955"/>
                </a:cubicBezTo>
                <a:cubicBezTo>
                  <a:pt x="6810" y="15169"/>
                  <a:pt x="6977" y="15336"/>
                  <a:pt x="7179" y="15336"/>
                </a:cubicBezTo>
                <a:cubicBezTo>
                  <a:pt x="7382" y="15336"/>
                  <a:pt x="7560" y="15157"/>
                  <a:pt x="7560" y="14955"/>
                </a:cubicBezTo>
                <a:cubicBezTo>
                  <a:pt x="7560" y="8323"/>
                  <a:pt x="13275" y="8061"/>
                  <a:pt x="13942" y="8061"/>
                </a:cubicBezTo>
                <a:cubicBezTo>
                  <a:pt x="14085" y="8061"/>
                  <a:pt x="14192" y="7978"/>
                  <a:pt x="14288" y="7859"/>
                </a:cubicBezTo>
                <a:cubicBezTo>
                  <a:pt x="14347" y="7740"/>
                  <a:pt x="14347" y="7597"/>
                  <a:pt x="14252" y="7478"/>
                </a:cubicBezTo>
                <a:cubicBezTo>
                  <a:pt x="14204" y="7371"/>
                  <a:pt x="14049" y="7311"/>
                  <a:pt x="13942" y="7275"/>
                </a:cubicBezTo>
                <a:cubicBezTo>
                  <a:pt x="13275" y="7275"/>
                  <a:pt x="7537" y="7049"/>
                  <a:pt x="7537" y="382"/>
                </a:cubicBezTo>
                <a:cubicBezTo>
                  <a:pt x="7537" y="179"/>
                  <a:pt x="7358" y="1"/>
                  <a:pt x="715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66"/>
          <p:cNvSpPr/>
          <p:nvPr/>
        </p:nvSpPr>
        <p:spPr>
          <a:xfrm>
            <a:off x="8820762" y="2236929"/>
            <a:ext cx="249600" cy="249984"/>
          </a:xfrm>
          <a:custGeom>
            <a:avLst/>
            <a:gdLst/>
            <a:ahLst/>
            <a:cxnLst/>
            <a:rect l="l" t="t" r="r" b="b"/>
            <a:pathLst>
              <a:path w="7800" h="7812" extrusionOk="0">
                <a:moveTo>
                  <a:pt x="3894" y="751"/>
                </a:moveTo>
                <a:cubicBezTo>
                  <a:pt x="5644" y="751"/>
                  <a:pt x="7061" y="2168"/>
                  <a:pt x="7061" y="3906"/>
                </a:cubicBezTo>
                <a:cubicBezTo>
                  <a:pt x="7061" y="5644"/>
                  <a:pt x="5644" y="7061"/>
                  <a:pt x="3894" y="7061"/>
                </a:cubicBezTo>
                <a:cubicBezTo>
                  <a:pt x="2156" y="7061"/>
                  <a:pt x="739" y="5644"/>
                  <a:pt x="739" y="3906"/>
                </a:cubicBezTo>
                <a:cubicBezTo>
                  <a:pt x="739" y="2168"/>
                  <a:pt x="2156" y="751"/>
                  <a:pt x="3894" y="751"/>
                </a:cubicBezTo>
                <a:close/>
                <a:moveTo>
                  <a:pt x="3894" y="1"/>
                </a:moveTo>
                <a:cubicBezTo>
                  <a:pt x="1751" y="1"/>
                  <a:pt x="1" y="1751"/>
                  <a:pt x="1" y="3906"/>
                </a:cubicBezTo>
                <a:cubicBezTo>
                  <a:pt x="1" y="6061"/>
                  <a:pt x="1751" y="7811"/>
                  <a:pt x="3894" y="7811"/>
                </a:cubicBezTo>
                <a:cubicBezTo>
                  <a:pt x="6049" y="7811"/>
                  <a:pt x="7799" y="6061"/>
                  <a:pt x="7799" y="3906"/>
                </a:cubicBezTo>
                <a:cubicBezTo>
                  <a:pt x="7799" y="1751"/>
                  <a:pt x="6049" y="1"/>
                  <a:pt x="389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66"/>
          <p:cNvSpPr/>
          <p:nvPr/>
        </p:nvSpPr>
        <p:spPr>
          <a:xfrm rot="5400000">
            <a:off x="21560" y="-21553"/>
            <a:ext cx="830208" cy="873312"/>
          </a:xfrm>
          <a:custGeom>
            <a:avLst/>
            <a:gdLst/>
            <a:ahLst/>
            <a:cxnLst/>
            <a:rect l="l" t="t" r="r" b="b"/>
            <a:pathLst>
              <a:path w="25944" h="27291" extrusionOk="0">
                <a:moveTo>
                  <a:pt x="0" y="1"/>
                </a:moveTo>
                <a:lnTo>
                  <a:pt x="0" y="811"/>
                </a:lnTo>
                <a:cubicBezTo>
                  <a:pt x="1381" y="1382"/>
                  <a:pt x="2727" y="2037"/>
                  <a:pt x="4036" y="2775"/>
                </a:cubicBezTo>
                <a:cubicBezTo>
                  <a:pt x="13228" y="7919"/>
                  <a:pt x="20693" y="16658"/>
                  <a:pt x="25146" y="27290"/>
                </a:cubicBezTo>
                <a:lnTo>
                  <a:pt x="25944" y="27290"/>
                </a:lnTo>
                <a:cubicBezTo>
                  <a:pt x="21455" y="16384"/>
                  <a:pt x="13823" y="7395"/>
                  <a:pt x="4393" y="2120"/>
                </a:cubicBezTo>
                <a:cubicBezTo>
                  <a:pt x="2977" y="1323"/>
                  <a:pt x="1500" y="620"/>
                  <a:pt x="0"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66"/>
          <p:cNvSpPr/>
          <p:nvPr/>
        </p:nvSpPr>
        <p:spPr>
          <a:xfrm>
            <a:off x="8108666" y="4379073"/>
            <a:ext cx="1035584" cy="781696"/>
          </a:xfrm>
          <a:custGeom>
            <a:avLst/>
            <a:gdLst/>
            <a:ahLst/>
            <a:cxnLst/>
            <a:rect l="l" t="t" r="r" b="b"/>
            <a:pathLst>
              <a:path w="32362" h="24428" extrusionOk="0">
                <a:moveTo>
                  <a:pt x="29097" y="0"/>
                </a:moveTo>
                <a:cubicBezTo>
                  <a:pt x="22303" y="0"/>
                  <a:pt x="15887" y="1710"/>
                  <a:pt x="10490" y="4948"/>
                </a:cubicBezTo>
                <a:lnTo>
                  <a:pt x="9681" y="5520"/>
                </a:lnTo>
                <a:cubicBezTo>
                  <a:pt x="3466" y="10009"/>
                  <a:pt x="1" y="17105"/>
                  <a:pt x="334" y="24427"/>
                </a:cubicBezTo>
                <a:lnTo>
                  <a:pt x="1072" y="24427"/>
                </a:lnTo>
                <a:cubicBezTo>
                  <a:pt x="751" y="17343"/>
                  <a:pt x="4097" y="10473"/>
                  <a:pt x="10109" y="6127"/>
                </a:cubicBezTo>
                <a:lnTo>
                  <a:pt x="10883" y="5579"/>
                </a:lnTo>
                <a:cubicBezTo>
                  <a:pt x="16177" y="2403"/>
                  <a:pt x="22484" y="740"/>
                  <a:pt x="29146" y="740"/>
                </a:cubicBezTo>
                <a:cubicBezTo>
                  <a:pt x="29376" y="740"/>
                  <a:pt x="29607" y="742"/>
                  <a:pt x="29838" y="746"/>
                </a:cubicBezTo>
                <a:cubicBezTo>
                  <a:pt x="30683" y="757"/>
                  <a:pt x="31529" y="805"/>
                  <a:pt x="32362" y="877"/>
                </a:cubicBezTo>
                <a:lnTo>
                  <a:pt x="32362" y="126"/>
                </a:lnTo>
                <a:cubicBezTo>
                  <a:pt x="31529" y="55"/>
                  <a:pt x="30695" y="19"/>
                  <a:pt x="29850" y="7"/>
                </a:cubicBezTo>
                <a:cubicBezTo>
                  <a:pt x="29598" y="3"/>
                  <a:pt x="29347" y="0"/>
                  <a:pt x="29097"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4"/>
        <p:cNvGrpSpPr/>
        <p:nvPr/>
      </p:nvGrpSpPr>
      <p:grpSpPr>
        <a:xfrm>
          <a:off x="0" y="0"/>
          <a:ext cx="0" cy="0"/>
          <a:chOff x="0" y="0"/>
          <a:chExt cx="0" cy="0"/>
        </a:xfrm>
      </p:grpSpPr>
      <p:sp>
        <p:nvSpPr>
          <p:cNvPr id="225" name="Google Shape;225;p67"/>
          <p:cNvSpPr txBox="1">
            <a:spLocks noGrp="1"/>
          </p:cNvSpPr>
          <p:nvPr>
            <p:ph type="title"/>
          </p:nvPr>
        </p:nvSpPr>
        <p:spPr>
          <a:xfrm>
            <a:off x="742552" y="2090511"/>
            <a:ext cx="3614100" cy="1472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3600"/>
              <a:buNone/>
              <a:defRPr sz="4500" b="1"/>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26" name="Google Shape;226;p67"/>
          <p:cNvSpPr txBox="1">
            <a:spLocks noGrp="1"/>
          </p:cNvSpPr>
          <p:nvPr>
            <p:ph type="title" idx="2"/>
          </p:nvPr>
        </p:nvSpPr>
        <p:spPr>
          <a:xfrm>
            <a:off x="730827" y="793039"/>
            <a:ext cx="1555800" cy="11445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6000"/>
              <a:buNone/>
              <a:defRPr sz="7500">
                <a:solidFill>
                  <a:schemeClr val="dk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227" name="Google Shape;227;p67"/>
          <p:cNvSpPr txBox="1">
            <a:spLocks noGrp="1"/>
          </p:cNvSpPr>
          <p:nvPr>
            <p:ph type="subTitle" idx="1"/>
          </p:nvPr>
        </p:nvSpPr>
        <p:spPr>
          <a:xfrm>
            <a:off x="742552" y="3633461"/>
            <a:ext cx="2867700" cy="7170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None/>
              <a:defRPr sz="1700">
                <a:solidFill>
                  <a:schemeClr val="accent1"/>
                </a:solidFill>
                <a:latin typeface="Nunito"/>
                <a:ea typeface="Nunito"/>
                <a:cs typeface="Nunito"/>
                <a:sym typeface="Nuni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8" name="Google Shape;228;p67"/>
          <p:cNvSpPr/>
          <p:nvPr/>
        </p:nvSpPr>
        <p:spPr>
          <a:xfrm>
            <a:off x="8680268" y="3972134"/>
            <a:ext cx="249568" cy="249984"/>
          </a:xfrm>
          <a:custGeom>
            <a:avLst/>
            <a:gdLst/>
            <a:ahLst/>
            <a:cxnLst/>
            <a:rect l="l" t="t" r="r" b="b"/>
            <a:pathLst>
              <a:path w="7799" h="7812" extrusionOk="0">
                <a:moveTo>
                  <a:pt x="3893" y="751"/>
                </a:moveTo>
                <a:cubicBezTo>
                  <a:pt x="5632" y="751"/>
                  <a:pt x="7049" y="2168"/>
                  <a:pt x="7049" y="3906"/>
                </a:cubicBezTo>
                <a:cubicBezTo>
                  <a:pt x="7049" y="5644"/>
                  <a:pt x="5632" y="7061"/>
                  <a:pt x="3893" y="7061"/>
                </a:cubicBezTo>
                <a:cubicBezTo>
                  <a:pt x="2155" y="7061"/>
                  <a:pt x="738" y="5644"/>
                  <a:pt x="738" y="3906"/>
                </a:cubicBezTo>
                <a:cubicBezTo>
                  <a:pt x="738" y="2168"/>
                  <a:pt x="2155" y="751"/>
                  <a:pt x="3893" y="751"/>
                </a:cubicBezTo>
                <a:close/>
                <a:moveTo>
                  <a:pt x="3893" y="1"/>
                </a:moveTo>
                <a:cubicBezTo>
                  <a:pt x="1750" y="1"/>
                  <a:pt x="0" y="1751"/>
                  <a:pt x="0" y="3906"/>
                </a:cubicBezTo>
                <a:cubicBezTo>
                  <a:pt x="0" y="6061"/>
                  <a:pt x="1750" y="7811"/>
                  <a:pt x="3893" y="7811"/>
                </a:cubicBezTo>
                <a:cubicBezTo>
                  <a:pt x="6048" y="7811"/>
                  <a:pt x="7799" y="6061"/>
                  <a:pt x="7799" y="3906"/>
                </a:cubicBezTo>
                <a:cubicBezTo>
                  <a:pt x="7799" y="1751"/>
                  <a:pt x="6048" y="1"/>
                  <a:pt x="3893"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67"/>
          <p:cNvSpPr/>
          <p:nvPr/>
        </p:nvSpPr>
        <p:spPr>
          <a:xfrm>
            <a:off x="172607" y="362979"/>
            <a:ext cx="459136" cy="490752"/>
          </a:xfrm>
          <a:custGeom>
            <a:avLst/>
            <a:gdLst/>
            <a:ahLst/>
            <a:cxnLst/>
            <a:rect l="l" t="t" r="r" b="b"/>
            <a:pathLst>
              <a:path w="14348" h="15336" extrusionOk="0">
                <a:moveTo>
                  <a:pt x="7156" y="3191"/>
                </a:moveTo>
                <a:cubicBezTo>
                  <a:pt x="8001" y="5942"/>
                  <a:pt x="10061" y="7132"/>
                  <a:pt x="11680" y="7656"/>
                </a:cubicBezTo>
                <a:cubicBezTo>
                  <a:pt x="10061" y="8180"/>
                  <a:pt x="8001" y="9359"/>
                  <a:pt x="7156" y="12121"/>
                </a:cubicBezTo>
                <a:cubicBezTo>
                  <a:pt x="6323" y="9371"/>
                  <a:pt x="4263" y="8180"/>
                  <a:pt x="2632" y="7656"/>
                </a:cubicBezTo>
                <a:cubicBezTo>
                  <a:pt x="4263" y="7132"/>
                  <a:pt x="6323" y="5942"/>
                  <a:pt x="7156" y="3191"/>
                </a:cubicBezTo>
                <a:close/>
                <a:moveTo>
                  <a:pt x="7156" y="0"/>
                </a:moveTo>
                <a:cubicBezTo>
                  <a:pt x="6954" y="0"/>
                  <a:pt x="6787" y="179"/>
                  <a:pt x="6787" y="381"/>
                </a:cubicBezTo>
                <a:cubicBezTo>
                  <a:pt x="6787" y="7049"/>
                  <a:pt x="1036" y="7275"/>
                  <a:pt x="405" y="7275"/>
                </a:cubicBezTo>
                <a:cubicBezTo>
                  <a:pt x="322" y="7275"/>
                  <a:pt x="227" y="7311"/>
                  <a:pt x="167" y="7358"/>
                </a:cubicBezTo>
                <a:cubicBezTo>
                  <a:pt x="119" y="7394"/>
                  <a:pt x="84" y="7454"/>
                  <a:pt x="60" y="7477"/>
                </a:cubicBezTo>
                <a:cubicBezTo>
                  <a:pt x="0" y="7597"/>
                  <a:pt x="0" y="7739"/>
                  <a:pt x="60" y="7858"/>
                </a:cubicBezTo>
                <a:cubicBezTo>
                  <a:pt x="119" y="7978"/>
                  <a:pt x="262" y="8061"/>
                  <a:pt x="405" y="8061"/>
                </a:cubicBezTo>
                <a:lnTo>
                  <a:pt x="429" y="8061"/>
                </a:lnTo>
                <a:cubicBezTo>
                  <a:pt x="1096" y="8061"/>
                  <a:pt x="6811" y="8287"/>
                  <a:pt x="6811" y="14955"/>
                </a:cubicBezTo>
                <a:cubicBezTo>
                  <a:pt x="6811" y="15157"/>
                  <a:pt x="6989" y="15336"/>
                  <a:pt x="7192" y="15336"/>
                </a:cubicBezTo>
                <a:cubicBezTo>
                  <a:pt x="7394" y="15336"/>
                  <a:pt x="7561" y="15157"/>
                  <a:pt x="7561" y="14955"/>
                </a:cubicBezTo>
                <a:cubicBezTo>
                  <a:pt x="7561" y="8323"/>
                  <a:pt x="13276" y="8061"/>
                  <a:pt x="13943" y="8061"/>
                </a:cubicBezTo>
                <a:cubicBezTo>
                  <a:pt x="14085" y="8061"/>
                  <a:pt x="14205" y="7978"/>
                  <a:pt x="14288" y="7858"/>
                </a:cubicBezTo>
                <a:cubicBezTo>
                  <a:pt x="14347" y="7739"/>
                  <a:pt x="14347" y="7597"/>
                  <a:pt x="14264" y="7477"/>
                </a:cubicBezTo>
                <a:cubicBezTo>
                  <a:pt x="14205" y="7370"/>
                  <a:pt x="14062" y="7311"/>
                  <a:pt x="13943" y="7275"/>
                </a:cubicBezTo>
                <a:cubicBezTo>
                  <a:pt x="13276" y="7275"/>
                  <a:pt x="7537" y="7049"/>
                  <a:pt x="7537" y="381"/>
                </a:cubicBezTo>
                <a:cubicBezTo>
                  <a:pt x="7537" y="179"/>
                  <a:pt x="7358" y="0"/>
                  <a:pt x="715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67"/>
          <p:cNvSpPr/>
          <p:nvPr/>
        </p:nvSpPr>
        <p:spPr>
          <a:xfrm rot="10800000">
            <a:off x="8345901" y="-9255"/>
            <a:ext cx="807360" cy="1235232"/>
          </a:xfrm>
          <a:custGeom>
            <a:avLst/>
            <a:gdLst/>
            <a:ahLst/>
            <a:cxnLst/>
            <a:rect l="l" t="t" r="r" b="b"/>
            <a:pathLst>
              <a:path w="25230" h="38601" extrusionOk="0">
                <a:moveTo>
                  <a:pt x="0" y="0"/>
                </a:moveTo>
                <a:lnTo>
                  <a:pt x="0" y="857"/>
                </a:lnTo>
                <a:cubicBezTo>
                  <a:pt x="10799" y="7037"/>
                  <a:pt x="19181" y="18181"/>
                  <a:pt x="22991" y="31504"/>
                </a:cubicBezTo>
                <a:cubicBezTo>
                  <a:pt x="23670" y="33849"/>
                  <a:pt x="24158" y="36231"/>
                  <a:pt x="24479" y="38600"/>
                </a:cubicBezTo>
                <a:lnTo>
                  <a:pt x="25229" y="38600"/>
                </a:lnTo>
                <a:cubicBezTo>
                  <a:pt x="24908" y="36159"/>
                  <a:pt x="24396" y="33718"/>
                  <a:pt x="23705" y="31302"/>
                </a:cubicBezTo>
                <a:cubicBezTo>
                  <a:pt x="19800" y="17657"/>
                  <a:pt x="11168" y="6251"/>
                  <a:pt x="24" y="24"/>
                </a:cubicBezTo>
                <a:cubicBezTo>
                  <a:pt x="24" y="12"/>
                  <a:pt x="12" y="12"/>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67"/>
          <p:cNvSpPr/>
          <p:nvPr/>
        </p:nvSpPr>
        <p:spPr>
          <a:xfrm rot="5400000">
            <a:off x="-44370" y="4306218"/>
            <a:ext cx="893088" cy="804352"/>
          </a:xfrm>
          <a:custGeom>
            <a:avLst/>
            <a:gdLst/>
            <a:ahLst/>
            <a:cxnLst/>
            <a:rect l="l" t="t" r="r" b="b"/>
            <a:pathLst>
              <a:path w="27909" h="25136" extrusionOk="0">
                <a:moveTo>
                  <a:pt x="27909" y="1"/>
                </a:moveTo>
                <a:cubicBezTo>
                  <a:pt x="24373" y="1263"/>
                  <a:pt x="21206" y="3097"/>
                  <a:pt x="18598" y="5406"/>
                </a:cubicBezTo>
                <a:cubicBezTo>
                  <a:pt x="15765" y="7907"/>
                  <a:pt x="13669" y="10919"/>
                  <a:pt x="12550" y="14050"/>
                </a:cubicBezTo>
                <a:cubicBezTo>
                  <a:pt x="7573" y="16289"/>
                  <a:pt x="3239" y="20611"/>
                  <a:pt x="1" y="25135"/>
                </a:cubicBezTo>
                <a:lnTo>
                  <a:pt x="918" y="25135"/>
                </a:lnTo>
                <a:cubicBezTo>
                  <a:pt x="3906" y="21063"/>
                  <a:pt x="7799" y="17194"/>
                  <a:pt x="12240" y="15015"/>
                </a:cubicBezTo>
                <a:lnTo>
                  <a:pt x="12240" y="15015"/>
                </a:lnTo>
                <a:cubicBezTo>
                  <a:pt x="12169" y="15265"/>
                  <a:pt x="12109" y="15503"/>
                  <a:pt x="12050" y="15753"/>
                </a:cubicBezTo>
                <a:cubicBezTo>
                  <a:pt x="11216" y="19218"/>
                  <a:pt x="11657" y="22468"/>
                  <a:pt x="13252" y="25135"/>
                </a:cubicBezTo>
                <a:lnTo>
                  <a:pt x="14133" y="25135"/>
                </a:lnTo>
                <a:cubicBezTo>
                  <a:pt x="12455" y="22563"/>
                  <a:pt x="11955" y="19361"/>
                  <a:pt x="12776" y="15920"/>
                </a:cubicBezTo>
                <a:cubicBezTo>
                  <a:pt x="12871" y="15479"/>
                  <a:pt x="13002" y="15039"/>
                  <a:pt x="13145" y="14598"/>
                </a:cubicBezTo>
                <a:cubicBezTo>
                  <a:pt x="13395" y="14491"/>
                  <a:pt x="13645" y="14396"/>
                  <a:pt x="13895" y="14300"/>
                </a:cubicBezTo>
                <a:cubicBezTo>
                  <a:pt x="15756" y="13587"/>
                  <a:pt x="17588" y="13231"/>
                  <a:pt x="19385" y="13231"/>
                </a:cubicBezTo>
                <a:cubicBezTo>
                  <a:pt x="21970" y="13231"/>
                  <a:pt x="24481" y="13968"/>
                  <a:pt x="26897" y="15443"/>
                </a:cubicBezTo>
                <a:cubicBezTo>
                  <a:pt x="27254" y="15670"/>
                  <a:pt x="27588" y="15896"/>
                  <a:pt x="27909" y="16134"/>
                </a:cubicBezTo>
                <a:lnTo>
                  <a:pt x="27909" y="15217"/>
                </a:lnTo>
                <a:cubicBezTo>
                  <a:pt x="27707" y="15086"/>
                  <a:pt x="27492" y="14943"/>
                  <a:pt x="27278" y="14812"/>
                </a:cubicBezTo>
                <a:cubicBezTo>
                  <a:pt x="24738" y="13257"/>
                  <a:pt x="22094" y="12480"/>
                  <a:pt x="19374" y="12480"/>
                </a:cubicBezTo>
                <a:cubicBezTo>
                  <a:pt x="17490" y="12480"/>
                  <a:pt x="15570" y="12853"/>
                  <a:pt x="13622" y="13598"/>
                </a:cubicBezTo>
                <a:cubicBezTo>
                  <a:pt x="13586" y="13622"/>
                  <a:pt x="13538" y="13634"/>
                  <a:pt x="13502" y="13646"/>
                </a:cubicBezTo>
                <a:cubicBezTo>
                  <a:pt x="14622" y="10871"/>
                  <a:pt x="16550" y="8204"/>
                  <a:pt x="19086" y="5954"/>
                </a:cubicBezTo>
                <a:cubicBezTo>
                  <a:pt x="21563" y="3763"/>
                  <a:pt x="24563" y="2025"/>
                  <a:pt x="27909" y="799"/>
                </a:cubicBezTo>
                <a:lnTo>
                  <a:pt x="279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2"/>
        <p:cNvGrpSpPr/>
        <p:nvPr/>
      </p:nvGrpSpPr>
      <p:grpSpPr>
        <a:xfrm>
          <a:off x="0" y="0"/>
          <a:ext cx="0" cy="0"/>
          <a:chOff x="0" y="0"/>
          <a:chExt cx="0" cy="0"/>
        </a:xfrm>
      </p:grpSpPr>
      <p:sp>
        <p:nvSpPr>
          <p:cNvPr id="233" name="Google Shape;233;p68"/>
          <p:cNvSpPr txBox="1">
            <a:spLocks noGrp="1"/>
          </p:cNvSpPr>
          <p:nvPr>
            <p:ph type="subTitle" idx="1"/>
          </p:nvPr>
        </p:nvSpPr>
        <p:spPr>
          <a:xfrm>
            <a:off x="3368923" y="1458168"/>
            <a:ext cx="3200400" cy="7131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rgbClr val="A685E2"/>
              </a:buClr>
              <a:buSzPts val="1900"/>
              <a:buNone/>
              <a:defRPr sz="2000">
                <a:solidFill>
                  <a:srgbClr val="A685E2"/>
                </a:solidFill>
              </a:defRPr>
            </a:lvl1pPr>
            <a:lvl2pPr lvl="1" algn="ctr">
              <a:lnSpc>
                <a:spcPct val="100000"/>
              </a:lnSpc>
              <a:spcBef>
                <a:spcPts val="0"/>
              </a:spcBef>
              <a:spcAft>
                <a:spcPts val="0"/>
              </a:spcAft>
              <a:buClr>
                <a:srgbClr val="A685E2"/>
              </a:buClr>
              <a:buSzPts val="1900"/>
              <a:buNone/>
              <a:defRPr sz="1900">
                <a:solidFill>
                  <a:srgbClr val="A685E2"/>
                </a:solidFill>
              </a:defRPr>
            </a:lvl2pPr>
            <a:lvl3pPr lvl="2" algn="ctr">
              <a:lnSpc>
                <a:spcPct val="100000"/>
              </a:lnSpc>
              <a:spcBef>
                <a:spcPts val="0"/>
              </a:spcBef>
              <a:spcAft>
                <a:spcPts val="0"/>
              </a:spcAft>
              <a:buClr>
                <a:srgbClr val="A685E2"/>
              </a:buClr>
              <a:buSzPts val="1900"/>
              <a:buNone/>
              <a:defRPr sz="1900">
                <a:solidFill>
                  <a:srgbClr val="A685E2"/>
                </a:solidFill>
              </a:defRPr>
            </a:lvl3pPr>
            <a:lvl4pPr lvl="3" algn="ctr">
              <a:lnSpc>
                <a:spcPct val="100000"/>
              </a:lnSpc>
              <a:spcBef>
                <a:spcPts val="0"/>
              </a:spcBef>
              <a:spcAft>
                <a:spcPts val="0"/>
              </a:spcAft>
              <a:buClr>
                <a:srgbClr val="A685E2"/>
              </a:buClr>
              <a:buSzPts val="1900"/>
              <a:buNone/>
              <a:defRPr sz="1900">
                <a:solidFill>
                  <a:srgbClr val="A685E2"/>
                </a:solidFill>
              </a:defRPr>
            </a:lvl4pPr>
            <a:lvl5pPr lvl="4" algn="ctr">
              <a:lnSpc>
                <a:spcPct val="100000"/>
              </a:lnSpc>
              <a:spcBef>
                <a:spcPts val="0"/>
              </a:spcBef>
              <a:spcAft>
                <a:spcPts val="0"/>
              </a:spcAft>
              <a:buClr>
                <a:srgbClr val="A685E2"/>
              </a:buClr>
              <a:buSzPts val="1900"/>
              <a:buNone/>
              <a:defRPr sz="1900">
                <a:solidFill>
                  <a:srgbClr val="A685E2"/>
                </a:solidFill>
              </a:defRPr>
            </a:lvl5pPr>
            <a:lvl6pPr lvl="5" algn="ctr">
              <a:lnSpc>
                <a:spcPct val="100000"/>
              </a:lnSpc>
              <a:spcBef>
                <a:spcPts val="0"/>
              </a:spcBef>
              <a:spcAft>
                <a:spcPts val="0"/>
              </a:spcAft>
              <a:buClr>
                <a:srgbClr val="A685E2"/>
              </a:buClr>
              <a:buSzPts val="1900"/>
              <a:buNone/>
              <a:defRPr sz="1900">
                <a:solidFill>
                  <a:srgbClr val="A685E2"/>
                </a:solidFill>
              </a:defRPr>
            </a:lvl6pPr>
            <a:lvl7pPr lvl="6" algn="ctr">
              <a:lnSpc>
                <a:spcPct val="100000"/>
              </a:lnSpc>
              <a:spcBef>
                <a:spcPts val="0"/>
              </a:spcBef>
              <a:spcAft>
                <a:spcPts val="0"/>
              </a:spcAft>
              <a:buClr>
                <a:srgbClr val="A685E2"/>
              </a:buClr>
              <a:buSzPts val="1900"/>
              <a:buNone/>
              <a:defRPr sz="1900">
                <a:solidFill>
                  <a:srgbClr val="A685E2"/>
                </a:solidFill>
              </a:defRPr>
            </a:lvl7pPr>
            <a:lvl8pPr lvl="7" algn="ctr">
              <a:lnSpc>
                <a:spcPct val="100000"/>
              </a:lnSpc>
              <a:spcBef>
                <a:spcPts val="0"/>
              </a:spcBef>
              <a:spcAft>
                <a:spcPts val="0"/>
              </a:spcAft>
              <a:buClr>
                <a:srgbClr val="A685E2"/>
              </a:buClr>
              <a:buSzPts val="1900"/>
              <a:buNone/>
              <a:defRPr sz="1900">
                <a:solidFill>
                  <a:srgbClr val="A685E2"/>
                </a:solidFill>
              </a:defRPr>
            </a:lvl8pPr>
            <a:lvl9pPr lvl="8" algn="ctr">
              <a:lnSpc>
                <a:spcPct val="100000"/>
              </a:lnSpc>
              <a:spcBef>
                <a:spcPts val="0"/>
              </a:spcBef>
              <a:spcAft>
                <a:spcPts val="0"/>
              </a:spcAft>
              <a:buClr>
                <a:srgbClr val="A685E2"/>
              </a:buClr>
              <a:buSzPts val="1900"/>
              <a:buNone/>
              <a:defRPr sz="1900">
                <a:solidFill>
                  <a:srgbClr val="A685E2"/>
                </a:solidFill>
              </a:defRPr>
            </a:lvl9pPr>
          </a:lstStyle>
          <a:p>
            <a:endParaRPr/>
          </a:p>
        </p:txBody>
      </p:sp>
      <p:sp>
        <p:nvSpPr>
          <p:cNvPr id="234" name="Google Shape;234;p68"/>
          <p:cNvSpPr txBox="1">
            <a:spLocks noGrp="1"/>
          </p:cNvSpPr>
          <p:nvPr>
            <p:ph type="subTitle" idx="2"/>
          </p:nvPr>
        </p:nvSpPr>
        <p:spPr>
          <a:xfrm>
            <a:off x="3368923" y="2971741"/>
            <a:ext cx="3200400" cy="713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rgbClr val="A685E2"/>
              </a:buClr>
              <a:buSzPts val="1900"/>
              <a:buNone/>
              <a:defRPr sz="2000">
                <a:solidFill>
                  <a:srgbClr val="A685E2"/>
                </a:solidFill>
              </a:defRPr>
            </a:lvl1pPr>
            <a:lvl2pPr lvl="1" algn="ctr">
              <a:lnSpc>
                <a:spcPct val="100000"/>
              </a:lnSpc>
              <a:spcBef>
                <a:spcPts val="0"/>
              </a:spcBef>
              <a:spcAft>
                <a:spcPts val="0"/>
              </a:spcAft>
              <a:buClr>
                <a:srgbClr val="A685E2"/>
              </a:buClr>
              <a:buSzPts val="1900"/>
              <a:buNone/>
              <a:defRPr sz="1900">
                <a:solidFill>
                  <a:srgbClr val="A685E2"/>
                </a:solidFill>
              </a:defRPr>
            </a:lvl2pPr>
            <a:lvl3pPr lvl="2" algn="ctr">
              <a:lnSpc>
                <a:spcPct val="100000"/>
              </a:lnSpc>
              <a:spcBef>
                <a:spcPts val="0"/>
              </a:spcBef>
              <a:spcAft>
                <a:spcPts val="0"/>
              </a:spcAft>
              <a:buClr>
                <a:srgbClr val="A685E2"/>
              </a:buClr>
              <a:buSzPts val="1900"/>
              <a:buNone/>
              <a:defRPr sz="1900">
                <a:solidFill>
                  <a:srgbClr val="A685E2"/>
                </a:solidFill>
              </a:defRPr>
            </a:lvl3pPr>
            <a:lvl4pPr lvl="3" algn="ctr">
              <a:lnSpc>
                <a:spcPct val="100000"/>
              </a:lnSpc>
              <a:spcBef>
                <a:spcPts val="0"/>
              </a:spcBef>
              <a:spcAft>
                <a:spcPts val="0"/>
              </a:spcAft>
              <a:buClr>
                <a:srgbClr val="A685E2"/>
              </a:buClr>
              <a:buSzPts val="1900"/>
              <a:buNone/>
              <a:defRPr sz="1900">
                <a:solidFill>
                  <a:srgbClr val="A685E2"/>
                </a:solidFill>
              </a:defRPr>
            </a:lvl4pPr>
            <a:lvl5pPr lvl="4" algn="ctr">
              <a:lnSpc>
                <a:spcPct val="100000"/>
              </a:lnSpc>
              <a:spcBef>
                <a:spcPts val="0"/>
              </a:spcBef>
              <a:spcAft>
                <a:spcPts val="0"/>
              </a:spcAft>
              <a:buClr>
                <a:srgbClr val="A685E2"/>
              </a:buClr>
              <a:buSzPts val="1900"/>
              <a:buNone/>
              <a:defRPr sz="1900">
                <a:solidFill>
                  <a:srgbClr val="A685E2"/>
                </a:solidFill>
              </a:defRPr>
            </a:lvl5pPr>
            <a:lvl6pPr lvl="5" algn="ctr">
              <a:lnSpc>
                <a:spcPct val="100000"/>
              </a:lnSpc>
              <a:spcBef>
                <a:spcPts val="0"/>
              </a:spcBef>
              <a:spcAft>
                <a:spcPts val="0"/>
              </a:spcAft>
              <a:buClr>
                <a:srgbClr val="A685E2"/>
              </a:buClr>
              <a:buSzPts val="1900"/>
              <a:buNone/>
              <a:defRPr sz="1900">
                <a:solidFill>
                  <a:srgbClr val="A685E2"/>
                </a:solidFill>
              </a:defRPr>
            </a:lvl6pPr>
            <a:lvl7pPr lvl="6" algn="ctr">
              <a:lnSpc>
                <a:spcPct val="100000"/>
              </a:lnSpc>
              <a:spcBef>
                <a:spcPts val="0"/>
              </a:spcBef>
              <a:spcAft>
                <a:spcPts val="0"/>
              </a:spcAft>
              <a:buClr>
                <a:srgbClr val="A685E2"/>
              </a:buClr>
              <a:buSzPts val="1900"/>
              <a:buNone/>
              <a:defRPr sz="1900">
                <a:solidFill>
                  <a:srgbClr val="A685E2"/>
                </a:solidFill>
              </a:defRPr>
            </a:lvl7pPr>
            <a:lvl8pPr lvl="7" algn="ctr">
              <a:lnSpc>
                <a:spcPct val="100000"/>
              </a:lnSpc>
              <a:spcBef>
                <a:spcPts val="0"/>
              </a:spcBef>
              <a:spcAft>
                <a:spcPts val="0"/>
              </a:spcAft>
              <a:buClr>
                <a:srgbClr val="A685E2"/>
              </a:buClr>
              <a:buSzPts val="1900"/>
              <a:buNone/>
              <a:defRPr sz="1900">
                <a:solidFill>
                  <a:srgbClr val="A685E2"/>
                </a:solidFill>
              </a:defRPr>
            </a:lvl8pPr>
            <a:lvl9pPr lvl="8" algn="ctr">
              <a:lnSpc>
                <a:spcPct val="100000"/>
              </a:lnSpc>
              <a:spcBef>
                <a:spcPts val="0"/>
              </a:spcBef>
              <a:spcAft>
                <a:spcPts val="0"/>
              </a:spcAft>
              <a:buClr>
                <a:srgbClr val="A685E2"/>
              </a:buClr>
              <a:buSzPts val="1900"/>
              <a:buNone/>
              <a:defRPr sz="1900">
                <a:solidFill>
                  <a:srgbClr val="A685E2"/>
                </a:solidFill>
              </a:defRPr>
            </a:lvl9pPr>
          </a:lstStyle>
          <a:p>
            <a:endParaRPr/>
          </a:p>
        </p:txBody>
      </p:sp>
      <p:sp>
        <p:nvSpPr>
          <p:cNvPr id="235" name="Google Shape;235;p68"/>
          <p:cNvSpPr txBox="1">
            <a:spLocks noGrp="1"/>
          </p:cNvSpPr>
          <p:nvPr>
            <p:ph type="subTitle" idx="3"/>
          </p:nvPr>
        </p:nvSpPr>
        <p:spPr>
          <a:xfrm>
            <a:off x="3368935" y="2030735"/>
            <a:ext cx="3840600" cy="914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400"/>
              <a:buFont typeface="Nunito"/>
              <a:buNone/>
              <a:defRPr sz="1400">
                <a:solidFill>
                  <a:schemeClr val="accent1"/>
                </a:solidFill>
                <a:highlight>
                  <a:schemeClr val="lt1"/>
                </a:highlight>
                <a:latin typeface="Nunito"/>
                <a:ea typeface="Nunito"/>
                <a:cs typeface="Nunito"/>
                <a:sym typeface="Nunito"/>
              </a:defRPr>
            </a:lvl1pPr>
            <a:lvl2pPr lvl="1" algn="ctr">
              <a:lnSpc>
                <a:spcPct val="100000"/>
              </a:lnSpc>
              <a:spcBef>
                <a:spcPts val="0"/>
              </a:spcBef>
              <a:spcAft>
                <a:spcPts val="0"/>
              </a:spcAft>
              <a:buSzPts val="1400"/>
              <a:buFont typeface="Nunito"/>
              <a:buNone/>
              <a:defRPr>
                <a:latin typeface="Nunito"/>
                <a:ea typeface="Nunito"/>
                <a:cs typeface="Nunito"/>
                <a:sym typeface="Nunito"/>
              </a:defRPr>
            </a:lvl2pPr>
            <a:lvl3pPr lvl="2" algn="ctr">
              <a:lnSpc>
                <a:spcPct val="100000"/>
              </a:lnSpc>
              <a:spcBef>
                <a:spcPts val="0"/>
              </a:spcBef>
              <a:spcAft>
                <a:spcPts val="0"/>
              </a:spcAft>
              <a:buSzPts val="1400"/>
              <a:buFont typeface="Nunito"/>
              <a:buNone/>
              <a:defRPr>
                <a:latin typeface="Nunito"/>
                <a:ea typeface="Nunito"/>
                <a:cs typeface="Nunito"/>
                <a:sym typeface="Nunito"/>
              </a:defRPr>
            </a:lvl3pPr>
            <a:lvl4pPr lvl="3" algn="ctr">
              <a:lnSpc>
                <a:spcPct val="100000"/>
              </a:lnSpc>
              <a:spcBef>
                <a:spcPts val="0"/>
              </a:spcBef>
              <a:spcAft>
                <a:spcPts val="0"/>
              </a:spcAft>
              <a:buSzPts val="1400"/>
              <a:buFont typeface="Nunito"/>
              <a:buNone/>
              <a:defRPr>
                <a:latin typeface="Nunito"/>
                <a:ea typeface="Nunito"/>
                <a:cs typeface="Nunito"/>
                <a:sym typeface="Nunito"/>
              </a:defRPr>
            </a:lvl4pPr>
            <a:lvl5pPr lvl="4" algn="ctr">
              <a:lnSpc>
                <a:spcPct val="100000"/>
              </a:lnSpc>
              <a:spcBef>
                <a:spcPts val="0"/>
              </a:spcBef>
              <a:spcAft>
                <a:spcPts val="0"/>
              </a:spcAft>
              <a:buSzPts val="1400"/>
              <a:buFont typeface="Nunito"/>
              <a:buNone/>
              <a:defRPr>
                <a:latin typeface="Nunito"/>
                <a:ea typeface="Nunito"/>
                <a:cs typeface="Nunito"/>
                <a:sym typeface="Nunito"/>
              </a:defRPr>
            </a:lvl5pPr>
            <a:lvl6pPr lvl="5" algn="ctr">
              <a:lnSpc>
                <a:spcPct val="100000"/>
              </a:lnSpc>
              <a:spcBef>
                <a:spcPts val="0"/>
              </a:spcBef>
              <a:spcAft>
                <a:spcPts val="0"/>
              </a:spcAft>
              <a:buSzPts val="1400"/>
              <a:buFont typeface="Nunito"/>
              <a:buNone/>
              <a:defRPr>
                <a:latin typeface="Nunito"/>
                <a:ea typeface="Nunito"/>
                <a:cs typeface="Nunito"/>
                <a:sym typeface="Nunito"/>
              </a:defRPr>
            </a:lvl6pPr>
            <a:lvl7pPr lvl="6" algn="ctr">
              <a:lnSpc>
                <a:spcPct val="100000"/>
              </a:lnSpc>
              <a:spcBef>
                <a:spcPts val="0"/>
              </a:spcBef>
              <a:spcAft>
                <a:spcPts val="0"/>
              </a:spcAft>
              <a:buSzPts val="1400"/>
              <a:buFont typeface="Nunito"/>
              <a:buNone/>
              <a:defRPr>
                <a:latin typeface="Nunito"/>
                <a:ea typeface="Nunito"/>
                <a:cs typeface="Nunito"/>
                <a:sym typeface="Nunito"/>
              </a:defRPr>
            </a:lvl7pPr>
            <a:lvl8pPr lvl="7" algn="ctr">
              <a:lnSpc>
                <a:spcPct val="100000"/>
              </a:lnSpc>
              <a:spcBef>
                <a:spcPts val="0"/>
              </a:spcBef>
              <a:spcAft>
                <a:spcPts val="0"/>
              </a:spcAft>
              <a:buSzPts val="1400"/>
              <a:buFont typeface="Nunito"/>
              <a:buNone/>
              <a:defRPr>
                <a:latin typeface="Nunito"/>
                <a:ea typeface="Nunito"/>
                <a:cs typeface="Nunito"/>
                <a:sym typeface="Nunito"/>
              </a:defRPr>
            </a:lvl8pPr>
            <a:lvl9pPr lvl="8" algn="ctr">
              <a:lnSpc>
                <a:spcPct val="100000"/>
              </a:lnSpc>
              <a:spcBef>
                <a:spcPts val="0"/>
              </a:spcBef>
              <a:spcAft>
                <a:spcPts val="0"/>
              </a:spcAft>
              <a:buSzPts val="1400"/>
              <a:buFont typeface="Nunito"/>
              <a:buNone/>
              <a:defRPr>
                <a:latin typeface="Nunito"/>
                <a:ea typeface="Nunito"/>
                <a:cs typeface="Nunito"/>
                <a:sym typeface="Nunito"/>
              </a:defRPr>
            </a:lvl9pPr>
          </a:lstStyle>
          <a:p>
            <a:endParaRPr/>
          </a:p>
        </p:txBody>
      </p:sp>
      <p:sp>
        <p:nvSpPr>
          <p:cNvPr id="236" name="Google Shape;236;p68"/>
          <p:cNvSpPr txBox="1">
            <a:spLocks noGrp="1"/>
          </p:cNvSpPr>
          <p:nvPr>
            <p:ph type="subTitle" idx="4"/>
          </p:nvPr>
        </p:nvSpPr>
        <p:spPr>
          <a:xfrm>
            <a:off x="3368923" y="3550941"/>
            <a:ext cx="3838800" cy="914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400"/>
              <a:buFont typeface="Nunito"/>
              <a:buNone/>
              <a:defRPr sz="1400">
                <a:solidFill>
                  <a:schemeClr val="accent1"/>
                </a:solidFill>
                <a:highlight>
                  <a:schemeClr val="lt1"/>
                </a:highlight>
                <a:latin typeface="Nunito"/>
                <a:ea typeface="Nunito"/>
                <a:cs typeface="Nunito"/>
                <a:sym typeface="Nunito"/>
              </a:defRPr>
            </a:lvl1pPr>
            <a:lvl2pPr lvl="1" algn="ctr">
              <a:lnSpc>
                <a:spcPct val="100000"/>
              </a:lnSpc>
              <a:spcBef>
                <a:spcPts val="0"/>
              </a:spcBef>
              <a:spcAft>
                <a:spcPts val="0"/>
              </a:spcAft>
              <a:buSzPts val="1400"/>
              <a:buFont typeface="Nunito"/>
              <a:buNone/>
              <a:defRPr>
                <a:latin typeface="Nunito"/>
                <a:ea typeface="Nunito"/>
                <a:cs typeface="Nunito"/>
                <a:sym typeface="Nunito"/>
              </a:defRPr>
            </a:lvl2pPr>
            <a:lvl3pPr lvl="2" algn="ctr">
              <a:lnSpc>
                <a:spcPct val="100000"/>
              </a:lnSpc>
              <a:spcBef>
                <a:spcPts val="0"/>
              </a:spcBef>
              <a:spcAft>
                <a:spcPts val="0"/>
              </a:spcAft>
              <a:buSzPts val="1400"/>
              <a:buFont typeface="Nunito"/>
              <a:buNone/>
              <a:defRPr>
                <a:latin typeface="Nunito"/>
                <a:ea typeface="Nunito"/>
                <a:cs typeface="Nunito"/>
                <a:sym typeface="Nunito"/>
              </a:defRPr>
            </a:lvl3pPr>
            <a:lvl4pPr lvl="3" algn="ctr">
              <a:lnSpc>
                <a:spcPct val="100000"/>
              </a:lnSpc>
              <a:spcBef>
                <a:spcPts val="0"/>
              </a:spcBef>
              <a:spcAft>
                <a:spcPts val="0"/>
              </a:spcAft>
              <a:buSzPts val="1400"/>
              <a:buFont typeface="Nunito"/>
              <a:buNone/>
              <a:defRPr>
                <a:latin typeface="Nunito"/>
                <a:ea typeface="Nunito"/>
                <a:cs typeface="Nunito"/>
                <a:sym typeface="Nunito"/>
              </a:defRPr>
            </a:lvl4pPr>
            <a:lvl5pPr lvl="4" algn="ctr">
              <a:lnSpc>
                <a:spcPct val="100000"/>
              </a:lnSpc>
              <a:spcBef>
                <a:spcPts val="0"/>
              </a:spcBef>
              <a:spcAft>
                <a:spcPts val="0"/>
              </a:spcAft>
              <a:buSzPts val="1400"/>
              <a:buFont typeface="Nunito"/>
              <a:buNone/>
              <a:defRPr>
                <a:latin typeface="Nunito"/>
                <a:ea typeface="Nunito"/>
                <a:cs typeface="Nunito"/>
                <a:sym typeface="Nunito"/>
              </a:defRPr>
            </a:lvl5pPr>
            <a:lvl6pPr lvl="5" algn="ctr">
              <a:lnSpc>
                <a:spcPct val="100000"/>
              </a:lnSpc>
              <a:spcBef>
                <a:spcPts val="0"/>
              </a:spcBef>
              <a:spcAft>
                <a:spcPts val="0"/>
              </a:spcAft>
              <a:buSzPts val="1400"/>
              <a:buFont typeface="Nunito"/>
              <a:buNone/>
              <a:defRPr>
                <a:latin typeface="Nunito"/>
                <a:ea typeface="Nunito"/>
                <a:cs typeface="Nunito"/>
                <a:sym typeface="Nunito"/>
              </a:defRPr>
            </a:lvl6pPr>
            <a:lvl7pPr lvl="6" algn="ctr">
              <a:lnSpc>
                <a:spcPct val="100000"/>
              </a:lnSpc>
              <a:spcBef>
                <a:spcPts val="0"/>
              </a:spcBef>
              <a:spcAft>
                <a:spcPts val="0"/>
              </a:spcAft>
              <a:buSzPts val="1400"/>
              <a:buFont typeface="Nunito"/>
              <a:buNone/>
              <a:defRPr>
                <a:latin typeface="Nunito"/>
                <a:ea typeface="Nunito"/>
                <a:cs typeface="Nunito"/>
                <a:sym typeface="Nunito"/>
              </a:defRPr>
            </a:lvl7pPr>
            <a:lvl8pPr lvl="7" algn="ctr">
              <a:lnSpc>
                <a:spcPct val="100000"/>
              </a:lnSpc>
              <a:spcBef>
                <a:spcPts val="0"/>
              </a:spcBef>
              <a:spcAft>
                <a:spcPts val="0"/>
              </a:spcAft>
              <a:buSzPts val="1400"/>
              <a:buFont typeface="Nunito"/>
              <a:buNone/>
              <a:defRPr>
                <a:latin typeface="Nunito"/>
                <a:ea typeface="Nunito"/>
                <a:cs typeface="Nunito"/>
                <a:sym typeface="Nunito"/>
              </a:defRPr>
            </a:lvl8pPr>
            <a:lvl9pPr lvl="8" algn="ctr">
              <a:lnSpc>
                <a:spcPct val="100000"/>
              </a:lnSpc>
              <a:spcBef>
                <a:spcPts val="0"/>
              </a:spcBef>
              <a:spcAft>
                <a:spcPts val="0"/>
              </a:spcAft>
              <a:buSzPts val="1400"/>
              <a:buFont typeface="Nunito"/>
              <a:buNone/>
              <a:defRPr>
                <a:latin typeface="Nunito"/>
                <a:ea typeface="Nunito"/>
                <a:cs typeface="Nunito"/>
                <a:sym typeface="Nunito"/>
              </a:defRPr>
            </a:lvl9pPr>
          </a:lstStyle>
          <a:p>
            <a:endParaRPr/>
          </a:p>
        </p:txBody>
      </p:sp>
      <p:sp>
        <p:nvSpPr>
          <p:cNvPr id="237" name="Google Shape;237;p68"/>
          <p:cNvSpPr txBox="1">
            <a:spLocks noGrp="1"/>
          </p:cNvSpPr>
          <p:nvPr>
            <p:ph type="title"/>
          </p:nvPr>
        </p:nvSpPr>
        <p:spPr>
          <a:xfrm>
            <a:off x="731550" y="457200"/>
            <a:ext cx="76809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500"/>
              <a:buNone/>
              <a:defRPr sz="3000" b="1"/>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38" name="Google Shape;238;p68"/>
          <p:cNvSpPr/>
          <p:nvPr/>
        </p:nvSpPr>
        <p:spPr>
          <a:xfrm>
            <a:off x="606048" y="4236256"/>
            <a:ext cx="249568" cy="249568"/>
          </a:xfrm>
          <a:custGeom>
            <a:avLst/>
            <a:gdLst/>
            <a:ahLst/>
            <a:cxnLst/>
            <a:rect l="l" t="t" r="r" b="b"/>
            <a:pathLst>
              <a:path w="7799" h="7799" extrusionOk="0">
                <a:moveTo>
                  <a:pt x="3894" y="738"/>
                </a:moveTo>
                <a:cubicBezTo>
                  <a:pt x="5644" y="738"/>
                  <a:pt x="7061" y="2155"/>
                  <a:pt x="7061" y="3893"/>
                </a:cubicBezTo>
                <a:cubicBezTo>
                  <a:pt x="7061" y="5644"/>
                  <a:pt x="5644" y="7049"/>
                  <a:pt x="3894" y="7049"/>
                </a:cubicBezTo>
                <a:cubicBezTo>
                  <a:pt x="2155" y="7049"/>
                  <a:pt x="738" y="5632"/>
                  <a:pt x="738" y="3893"/>
                </a:cubicBezTo>
                <a:cubicBezTo>
                  <a:pt x="738" y="2155"/>
                  <a:pt x="2155" y="738"/>
                  <a:pt x="3894" y="738"/>
                </a:cubicBezTo>
                <a:close/>
                <a:moveTo>
                  <a:pt x="3894" y="0"/>
                </a:moveTo>
                <a:cubicBezTo>
                  <a:pt x="1750" y="0"/>
                  <a:pt x="0" y="1750"/>
                  <a:pt x="0" y="3893"/>
                </a:cubicBezTo>
                <a:cubicBezTo>
                  <a:pt x="0" y="6048"/>
                  <a:pt x="1750" y="7799"/>
                  <a:pt x="3894" y="7799"/>
                </a:cubicBezTo>
                <a:cubicBezTo>
                  <a:pt x="6049" y="7799"/>
                  <a:pt x="7799" y="6048"/>
                  <a:pt x="7799" y="3893"/>
                </a:cubicBezTo>
                <a:cubicBezTo>
                  <a:pt x="7799" y="1750"/>
                  <a:pt x="6049" y="0"/>
                  <a:pt x="38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68"/>
          <p:cNvSpPr/>
          <p:nvPr/>
        </p:nvSpPr>
        <p:spPr>
          <a:xfrm>
            <a:off x="8449151" y="1157227"/>
            <a:ext cx="459136" cy="490752"/>
          </a:xfrm>
          <a:custGeom>
            <a:avLst/>
            <a:gdLst/>
            <a:ahLst/>
            <a:cxnLst/>
            <a:rect l="l" t="t" r="r" b="b"/>
            <a:pathLst>
              <a:path w="14348" h="15336" extrusionOk="0">
                <a:moveTo>
                  <a:pt x="7156" y="3192"/>
                </a:moveTo>
                <a:cubicBezTo>
                  <a:pt x="8001" y="5942"/>
                  <a:pt x="10049" y="7133"/>
                  <a:pt x="11680" y="7656"/>
                </a:cubicBezTo>
                <a:cubicBezTo>
                  <a:pt x="10049" y="8180"/>
                  <a:pt x="8001" y="9371"/>
                  <a:pt x="7156" y="12121"/>
                </a:cubicBezTo>
                <a:cubicBezTo>
                  <a:pt x="6310" y="9371"/>
                  <a:pt x="4251" y="8180"/>
                  <a:pt x="2631" y="7656"/>
                </a:cubicBezTo>
                <a:cubicBezTo>
                  <a:pt x="4251" y="7133"/>
                  <a:pt x="6310" y="5942"/>
                  <a:pt x="7156" y="3192"/>
                </a:cubicBezTo>
                <a:close/>
                <a:moveTo>
                  <a:pt x="7156" y="1"/>
                </a:moveTo>
                <a:cubicBezTo>
                  <a:pt x="6953" y="1"/>
                  <a:pt x="6775" y="179"/>
                  <a:pt x="6775" y="382"/>
                </a:cubicBezTo>
                <a:cubicBezTo>
                  <a:pt x="6775" y="7049"/>
                  <a:pt x="1036" y="7275"/>
                  <a:pt x="405" y="7275"/>
                </a:cubicBezTo>
                <a:cubicBezTo>
                  <a:pt x="310" y="7275"/>
                  <a:pt x="226" y="7311"/>
                  <a:pt x="167" y="7371"/>
                </a:cubicBezTo>
                <a:cubicBezTo>
                  <a:pt x="107" y="7394"/>
                  <a:pt x="83" y="7454"/>
                  <a:pt x="48" y="7478"/>
                </a:cubicBezTo>
                <a:cubicBezTo>
                  <a:pt x="0" y="7597"/>
                  <a:pt x="0" y="7740"/>
                  <a:pt x="48" y="7859"/>
                </a:cubicBezTo>
                <a:cubicBezTo>
                  <a:pt x="107" y="7978"/>
                  <a:pt x="250" y="8061"/>
                  <a:pt x="405" y="8061"/>
                </a:cubicBezTo>
                <a:lnTo>
                  <a:pt x="429" y="8061"/>
                </a:lnTo>
                <a:cubicBezTo>
                  <a:pt x="1095" y="8061"/>
                  <a:pt x="6810" y="8287"/>
                  <a:pt x="6810" y="14955"/>
                </a:cubicBezTo>
                <a:cubicBezTo>
                  <a:pt x="6810" y="15169"/>
                  <a:pt x="6977" y="15336"/>
                  <a:pt x="7179" y="15336"/>
                </a:cubicBezTo>
                <a:cubicBezTo>
                  <a:pt x="7382" y="15336"/>
                  <a:pt x="7560" y="15157"/>
                  <a:pt x="7560" y="14955"/>
                </a:cubicBezTo>
                <a:cubicBezTo>
                  <a:pt x="7560" y="8323"/>
                  <a:pt x="13275" y="8061"/>
                  <a:pt x="13942" y="8061"/>
                </a:cubicBezTo>
                <a:cubicBezTo>
                  <a:pt x="14085" y="8061"/>
                  <a:pt x="14192" y="7978"/>
                  <a:pt x="14288" y="7859"/>
                </a:cubicBezTo>
                <a:cubicBezTo>
                  <a:pt x="14347" y="7740"/>
                  <a:pt x="14347" y="7597"/>
                  <a:pt x="14252" y="7478"/>
                </a:cubicBezTo>
                <a:cubicBezTo>
                  <a:pt x="14204" y="7371"/>
                  <a:pt x="14049" y="7311"/>
                  <a:pt x="13942" y="7275"/>
                </a:cubicBezTo>
                <a:cubicBezTo>
                  <a:pt x="13275" y="7275"/>
                  <a:pt x="7537" y="7049"/>
                  <a:pt x="7537" y="382"/>
                </a:cubicBezTo>
                <a:cubicBezTo>
                  <a:pt x="7537" y="179"/>
                  <a:pt x="7358" y="1"/>
                  <a:pt x="715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68"/>
          <p:cNvSpPr/>
          <p:nvPr/>
        </p:nvSpPr>
        <p:spPr>
          <a:xfrm>
            <a:off x="8908287" y="1728128"/>
            <a:ext cx="249600" cy="249984"/>
          </a:xfrm>
          <a:custGeom>
            <a:avLst/>
            <a:gdLst/>
            <a:ahLst/>
            <a:cxnLst/>
            <a:rect l="l" t="t" r="r" b="b"/>
            <a:pathLst>
              <a:path w="7800" h="7812" extrusionOk="0">
                <a:moveTo>
                  <a:pt x="3894" y="751"/>
                </a:moveTo>
                <a:cubicBezTo>
                  <a:pt x="5644" y="751"/>
                  <a:pt x="7061" y="2168"/>
                  <a:pt x="7061" y="3906"/>
                </a:cubicBezTo>
                <a:cubicBezTo>
                  <a:pt x="7061" y="5644"/>
                  <a:pt x="5644" y="7061"/>
                  <a:pt x="3894" y="7061"/>
                </a:cubicBezTo>
                <a:cubicBezTo>
                  <a:pt x="2156" y="7061"/>
                  <a:pt x="739" y="5644"/>
                  <a:pt x="739" y="3906"/>
                </a:cubicBezTo>
                <a:cubicBezTo>
                  <a:pt x="739" y="2168"/>
                  <a:pt x="2156" y="751"/>
                  <a:pt x="3894" y="751"/>
                </a:cubicBezTo>
                <a:close/>
                <a:moveTo>
                  <a:pt x="3894" y="1"/>
                </a:moveTo>
                <a:cubicBezTo>
                  <a:pt x="1751" y="1"/>
                  <a:pt x="1" y="1751"/>
                  <a:pt x="1" y="3906"/>
                </a:cubicBezTo>
                <a:cubicBezTo>
                  <a:pt x="1" y="6061"/>
                  <a:pt x="1751" y="7811"/>
                  <a:pt x="3894" y="7811"/>
                </a:cubicBezTo>
                <a:cubicBezTo>
                  <a:pt x="6049" y="7811"/>
                  <a:pt x="7799" y="6061"/>
                  <a:pt x="7799" y="3906"/>
                </a:cubicBezTo>
                <a:cubicBezTo>
                  <a:pt x="7799" y="1751"/>
                  <a:pt x="6049" y="1"/>
                  <a:pt x="389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68"/>
          <p:cNvSpPr/>
          <p:nvPr/>
        </p:nvSpPr>
        <p:spPr>
          <a:xfrm>
            <a:off x="-24001" y="4312021"/>
            <a:ext cx="830208" cy="873312"/>
          </a:xfrm>
          <a:custGeom>
            <a:avLst/>
            <a:gdLst/>
            <a:ahLst/>
            <a:cxnLst/>
            <a:rect l="l" t="t" r="r" b="b"/>
            <a:pathLst>
              <a:path w="25944" h="27291" extrusionOk="0">
                <a:moveTo>
                  <a:pt x="0" y="1"/>
                </a:moveTo>
                <a:lnTo>
                  <a:pt x="0" y="811"/>
                </a:lnTo>
                <a:cubicBezTo>
                  <a:pt x="1381" y="1382"/>
                  <a:pt x="2727" y="2037"/>
                  <a:pt x="4036" y="2775"/>
                </a:cubicBezTo>
                <a:cubicBezTo>
                  <a:pt x="13228" y="7919"/>
                  <a:pt x="20693" y="16658"/>
                  <a:pt x="25146" y="27290"/>
                </a:cubicBezTo>
                <a:lnTo>
                  <a:pt x="25944" y="27290"/>
                </a:lnTo>
                <a:cubicBezTo>
                  <a:pt x="21455" y="16384"/>
                  <a:pt x="13823" y="7395"/>
                  <a:pt x="4393" y="2120"/>
                </a:cubicBezTo>
                <a:cubicBezTo>
                  <a:pt x="2977" y="1323"/>
                  <a:pt x="1500" y="620"/>
                  <a:pt x="0"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68"/>
          <p:cNvSpPr/>
          <p:nvPr/>
        </p:nvSpPr>
        <p:spPr>
          <a:xfrm>
            <a:off x="8108666" y="4369822"/>
            <a:ext cx="1035584" cy="781696"/>
          </a:xfrm>
          <a:custGeom>
            <a:avLst/>
            <a:gdLst/>
            <a:ahLst/>
            <a:cxnLst/>
            <a:rect l="l" t="t" r="r" b="b"/>
            <a:pathLst>
              <a:path w="32362" h="24428" extrusionOk="0">
                <a:moveTo>
                  <a:pt x="29097" y="0"/>
                </a:moveTo>
                <a:cubicBezTo>
                  <a:pt x="22303" y="0"/>
                  <a:pt x="15887" y="1710"/>
                  <a:pt x="10490" y="4948"/>
                </a:cubicBezTo>
                <a:lnTo>
                  <a:pt x="9681" y="5520"/>
                </a:lnTo>
                <a:cubicBezTo>
                  <a:pt x="3466" y="10009"/>
                  <a:pt x="1" y="17105"/>
                  <a:pt x="334" y="24427"/>
                </a:cubicBezTo>
                <a:lnTo>
                  <a:pt x="1072" y="24427"/>
                </a:lnTo>
                <a:cubicBezTo>
                  <a:pt x="751" y="17343"/>
                  <a:pt x="4097" y="10473"/>
                  <a:pt x="10109" y="6127"/>
                </a:cubicBezTo>
                <a:lnTo>
                  <a:pt x="10883" y="5579"/>
                </a:lnTo>
                <a:cubicBezTo>
                  <a:pt x="16177" y="2403"/>
                  <a:pt x="22484" y="740"/>
                  <a:pt x="29146" y="740"/>
                </a:cubicBezTo>
                <a:cubicBezTo>
                  <a:pt x="29376" y="740"/>
                  <a:pt x="29607" y="742"/>
                  <a:pt x="29838" y="746"/>
                </a:cubicBezTo>
                <a:cubicBezTo>
                  <a:pt x="30683" y="757"/>
                  <a:pt x="31529" y="805"/>
                  <a:pt x="32362" y="877"/>
                </a:cubicBezTo>
                <a:lnTo>
                  <a:pt x="32362" y="126"/>
                </a:lnTo>
                <a:cubicBezTo>
                  <a:pt x="31529" y="55"/>
                  <a:pt x="30695" y="19"/>
                  <a:pt x="29850" y="7"/>
                </a:cubicBezTo>
                <a:cubicBezTo>
                  <a:pt x="29598" y="3"/>
                  <a:pt x="29347" y="0"/>
                  <a:pt x="29097"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3"/>
        <p:cNvGrpSpPr/>
        <p:nvPr/>
      </p:nvGrpSpPr>
      <p:grpSpPr>
        <a:xfrm>
          <a:off x="0" y="0"/>
          <a:ext cx="0" cy="0"/>
          <a:chOff x="0" y="0"/>
          <a:chExt cx="0" cy="0"/>
        </a:xfrm>
      </p:grpSpPr>
      <p:sp>
        <p:nvSpPr>
          <p:cNvPr id="244" name="Google Shape;244;p69"/>
          <p:cNvSpPr txBox="1">
            <a:spLocks noGrp="1"/>
          </p:cNvSpPr>
          <p:nvPr>
            <p:ph type="title"/>
          </p:nvPr>
        </p:nvSpPr>
        <p:spPr>
          <a:xfrm>
            <a:off x="731520" y="457200"/>
            <a:ext cx="7680900" cy="548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500"/>
              <a:buNone/>
              <a:defRPr sz="3038"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5" name="Google Shape;245;p69"/>
          <p:cNvSpPr/>
          <p:nvPr/>
        </p:nvSpPr>
        <p:spPr>
          <a:xfrm>
            <a:off x="726810" y="4359006"/>
            <a:ext cx="249568" cy="249568"/>
          </a:xfrm>
          <a:custGeom>
            <a:avLst/>
            <a:gdLst/>
            <a:ahLst/>
            <a:cxnLst/>
            <a:rect l="l" t="t" r="r" b="b"/>
            <a:pathLst>
              <a:path w="7799" h="7799" extrusionOk="0">
                <a:moveTo>
                  <a:pt x="3894" y="738"/>
                </a:moveTo>
                <a:cubicBezTo>
                  <a:pt x="5644" y="738"/>
                  <a:pt x="7061" y="2155"/>
                  <a:pt x="7061" y="3893"/>
                </a:cubicBezTo>
                <a:cubicBezTo>
                  <a:pt x="7061" y="5644"/>
                  <a:pt x="5644" y="7049"/>
                  <a:pt x="3894" y="7049"/>
                </a:cubicBezTo>
                <a:cubicBezTo>
                  <a:pt x="2155" y="7049"/>
                  <a:pt x="738" y="5632"/>
                  <a:pt x="738" y="3893"/>
                </a:cubicBezTo>
                <a:cubicBezTo>
                  <a:pt x="738" y="2155"/>
                  <a:pt x="2155" y="738"/>
                  <a:pt x="3894" y="738"/>
                </a:cubicBezTo>
                <a:close/>
                <a:moveTo>
                  <a:pt x="3894" y="0"/>
                </a:moveTo>
                <a:cubicBezTo>
                  <a:pt x="1750" y="0"/>
                  <a:pt x="0" y="1750"/>
                  <a:pt x="0" y="3893"/>
                </a:cubicBezTo>
                <a:cubicBezTo>
                  <a:pt x="0" y="6048"/>
                  <a:pt x="1750" y="7799"/>
                  <a:pt x="3894" y="7799"/>
                </a:cubicBezTo>
                <a:cubicBezTo>
                  <a:pt x="6049" y="7799"/>
                  <a:pt x="7799" y="6048"/>
                  <a:pt x="7799" y="3893"/>
                </a:cubicBezTo>
                <a:cubicBezTo>
                  <a:pt x="7799" y="1750"/>
                  <a:pt x="6049" y="0"/>
                  <a:pt x="38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69"/>
          <p:cNvSpPr/>
          <p:nvPr/>
        </p:nvSpPr>
        <p:spPr>
          <a:xfrm>
            <a:off x="8183601" y="4278202"/>
            <a:ext cx="459136" cy="490752"/>
          </a:xfrm>
          <a:custGeom>
            <a:avLst/>
            <a:gdLst/>
            <a:ahLst/>
            <a:cxnLst/>
            <a:rect l="l" t="t" r="r" b="b"/>
            <a:pathLst>
              <a:path w="14348" h="15336" extrusionOk="0">
                <a:moveTo>
                  <a:pt x="7156" y="3192"/>
                </a:moveTo>
                <a:cubicBezTo>
                  <a:pt x="8001" y="5942"/>
                  <a:pt x="10049" y="7133"/>
                  <a:pt x="11680" y="7656"/>
                </a:cubicBezTo>
                <a:cubicBezTo>
                  <a:pt x="10049" y="8180"/>
                  <a:pt x="8001" y="9371"/>
                  <a:pt x="7156" y="12121"/>
                </a:cubicBezTo>
                <a:cubicBezTo>
                  <a:pt x="6310" y="9371"/>
                  <a:pt x="4251" y="8180"/>
                  <a:pt x="2631" y="7656"/>
                </a:cubicBezTo>
                <a:cubicBezTo>
                  <a:pt x="4251" y="7133"/>
                  <a:pt x="6310" y="5942"/>
                  <a:pt x="7156" y="3192"/>
                </a:cubicBezTo>
                <a:close/>
                <a:moveTo>
                  <a:pt x="7156" y="1"/>
                </a:moveTo>
                <a:cubicBezTo>
                  <a:pt x="6953" y="1"/>
                  <a:pt x="6775" y="179"/>
                  <a:pt x="6775" y="382"/>
                </a:cubicBezTo>
                <a:cubicBezTo>
                  <a:pt x="6775" y="7049"/>
                  <a:pt x="1036" y="7275"/>
                  <a:pt x="405" y="7275"/>
                </a:cubicBezTo>
                <a:cubicBezTo>
                  <a:pt x="310" y="7275"/>
                  <a:pt x="226" y="7311"/>
                  <a:pt x="167" y="7371"/>
                </a:cubicBezTo>
                <a:cubicBezTo>
                  <a:pt x="107" y="7394"/>
                  <a:pt x="83" y="7454"/>
                  <a:pt x="48" y="7478"/>
                </a:cubicBezTo>
                <a:cubicBezTo>
                  <a:pt x="0" y="7597"/>
                  <a:pt x="0" y="7740"/>
                  <a:pt x="48" y="7859"/>
                </a:cubicBezTo>
                <a:cubicBezTo>
                  <a:pt x="107" y="7978"/>
                  <a:pt x="250" y="8061"/>
                  <a:pt x="405" y="8061"/>
                </a:cubicBezTo>
                <a:lnTo>
                  <a:pt x="429" y="8061"/>
                </a:lnTo>
                <a:cubicBezTo>
                  <a:pt x="1095" y="8061"/>
                  <a:pt x="6810" y="8287"/>
                  <a:pt x="6810" y="14955"/>
                </a:cubicBezTo>
                <a:cubicBezTo>
                  <a:pt x="6810" y="15169"/>
                  <a:pt x="6977" y="15336"/>
                  <a:pt x="7179" y="15336"/>
                </a:cubicBezTo>
                <a:cubicBezTo>
                  <a:pt x="7382" y="15336"/>
                  <a:pt x="7560" y="15157"/>
                  <a:pt x="7560" y="14955"/>
                </a:cubicBezTo>
                <a:cubicBezTo>
                  <a:pt x="7560" y="8323"/>
                  <a:pt x="13275" y="8061"/>
                  <a:pt x="13942" y="8061"/>
                </a:cubicBezTo>
                <a:cubicBezTo>
                  <a:pt x="14085" y="8061"/>
                  <a:pt x="14192" y="7978"/>
                  <a:pt x="14288" y="7859"/>
                </a:cubicBezTo>
                <a:cubicBezTo>
                  <a:pt x="14347" y="7740"/>
                  <a:pt x="14347" y="7597"/>
                  <a:pt x="14252" y="7478"/>
                </a:cubicBezTo>
                <a:cubicBezTo>
                  <a:pt x="14204" y="7371"/>
                  <a:pt x="14049" y="7311"/>
                  <a:pt x="13942" y="7275"/>
                </a:cubicBezTo>
                <a:cubicBezTo>
                  <a:pt x="13275" y="7275"/>
                  <a:pt x="7537" y="7049"/>
                  <a:pt x="7537" y="382"/>
                </a:cubicBezTo>
                <a:cubicBezTo>
                  <a:pt x="7537" y="179"/>
                  <a:pt x="7358" y="1"/>
                  <a:pt x="715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69"/>
          <p:cNvSpPr/>
          <p:nvPr/>
        </p:nvSpPr>
        <p:spPr>
          <a:xfrm>
            <a:off x="8642737" y="3948328"/>
            <a:ext cx="249600" cy="249984"/>
          </a:xfrm>
          <a:custGeom>
            <a:avLst/>
            <a:gdLst/>
            <a:ahLst/>
            <a:cxnLst/>
            <a:rect l="l" t="t" r="r" b="b"/>
            <a:pathLst>
              <a:path w="7800" h="7812" extrusionOk="0">
                <a:moveTo>
                  <a:pt x="3894" y="751"/>
                </a:moveTo>
                <a:cubicBezTo>
                  <a:pt x="5644" y="751"/>
                  <a:pt x="7061" y="2168"/>
                  <a:pt x="7061" y="3906"/>
                </a:cubicBezTo>
                <a:cubicBezTo>
                  <a:pt x="7061" y="5644"/>
                  <a:pt x="5644" y="7061"/>
                  <a:pt x="3894" y="7061"/>
                </a:cubicBezTo>
                <a:cubicBezTo>
                  <a:pt x="2156" y="7061"/>
                  <a:pt x="739" y="5644"/>
                  <a:pt x="739" y="3906"/>
                </a:cubicBezTo>
                <a:cubicBezTo>
                  <a:pt x="739" y="2168"/>
                  <a:pt x="2156" y="751"/>
                  <a:pt x="3894" y="751"/>
                </a:cubicBezTo>
                <a:close/>
                <a:moveTo>
                  <a:pt x="3894" y="1"/>
                </a:moveTo>
                <a:cubicBezTo>
                  <a:pt x="1751" y="1"/>
                  <a:pt x="1" y="1751"/>
                  <a:pt x="1" y="3906"/>
                </a:cubicBezTo>
                <a:cubicBezTo>
                  <a:pt x="1" y="6061"/>
                  <a:pt x="1751" y="7811"/>
                  <a:pt x="3894" y="7811"/>
                </a:cubicBezTo>
                <a:cubicBezTo>
                  <a:pt x="6049" y="7811"/>
                  <a:pt x="7799" y="6061"/>
                  <a:pt x="7799" y="3906"/>
                </a:cubicBezTo>
                <a:cubicBezTo>
                  <a:pt x="7799" y="1751"/>
                  <a:pt x="6049" y="1"/>
                  <a:pt x="3894"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69"/>
          <p:cNvSpPr/>
          <p:nvPr/>
        </p:nvSpPr>
        <p:spPr>
          <a:xfrm>
            <a:off x="250" y="4278206"/>
            <a:ext cx="830208" cy="873312"/>
          </a:xfrm>
          <a:custGeom>
            <a:avLst/>
            <a:gdLst/>
            <a:ahLst/>
            <a:cxnLst/>
            <a:rect l="l" t="t" r="r" b="b"/>
            <a:pathLst>
              <a:path w="25944" h="27291" extrusionOk="0">
                <a:moveTo>
                  <a:pt x="0" y="1"/>
                </a:moveTo>
                <a:lnTo>
                  <a:pt x="0" y="811"/>
                </a:lnTo>
                <a:cubicBezTo>
                  <a:pt x="1381" y="1382"/>
                  <a:pt x="2727" y="2037"/>
                  <a:pt x="4036" y="2775"/>
                </a:cubicBezTo>
                <a:cubicBezTo>
                  <a:pt x="13228" y="7919"/>
                  <a:pt x="20693" y="16658"/>
                  <a:pt x="25146" y="27290"/>
                </a:cubicBezTo>
                <a:lnTo>
                  <a:pt x="25944" y="27290"/>
                </a:lnTo>
                <a:cubicBezTo>
                  <a:pt x="21455" y="16384"/>
                  <a:pt x="13823" y="7395"/>
                  <a:pt x="4393" y="2120"/>
                </a:cubicBezTo>
                <a:cubicBezTo>
                  <a:pt x="2977" y="1323"/>
                  <a:pt x="1500" y="620"/>
                  <a:pt x="0"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69"/>
          <p:cNvSpPr/>
          <p:nvPr/>
        </p:nvSpPr>
        <p:spPr>
          <a:xfrm rot="-5400000">
            <a:off x="8273616" y="41397"/>
            <a:ext cx="1035584" cy="781696"/>
          </a:xfrm>
          <a:custGeom>
            <a:avLst/>
            <a:gdLst/>
            <a:ahLst/>
            <a:cxnLst/>
            <a:rect l="l" t="t" r="r" b="b"/>
            <a:pathLst>
              <a:path w="32362" h="24428" extrusionOk="0">
                <a:moveTo>
                  <a:pt x="29097" y="0"/>
                </a:moveTo>
                <a:cubicBezTo>
                  <a:pt x="22303" y="0"/>
                  <a:pt x="15887" y="1710"/>
                  <a:pt x="10490" y="4948"/>
                </a:cubicBezTo>
                <a:lnTo>
                  <a:pt x="9681" y="5520"/>
                </a:lnTo>
                <a:cubicBezTo>
                  <a:pt x="3466" y="10009"/>
                  <a:pt x="1" y="17105"/>
                  <a:pt x="334" y="24427"/>
                </a:cubicBezTo>
                <a:lnTo>
                  <a:pt x="1072" y="24427"/>
                </a:lnTo>
                <a:cubicBezTo>
                  <a:pt x="751" y="17343"/>
                  <a:pt x="4097" y="10473"/>
                  <a:pt x="10109" y="6127"/>
                </a:cubicBezTo>
                <a:lnTo>
                  <a:pt x="10883" y="5579"/>
                </a:lnTo>
                <a:cubicBezTo>
                  <a:pt x="16177" y="2403"/>
                  <a:pt x="22484" y="740"/>
                  <a:pt x="29146" y="740"/>
                </a:cubicBezTo>
                <a:cubicBezTo>
                  <a:pt x="29376" y="740"/>
                  <a:pt x="29607" y="742"/>
                  <a:pt x="29838" y="746"/>
                </a:cubicBezTo>
                <a:cubicBezTo>
                  <a:pt x="30683" y="757"/>
                  <a:pt x="31529" y="805"/>
                  <a:pt x="32362" y="877"/>
                </a:cubicBezTo>
                <a:lnTo>
                  <a:pt x="32362" y="126"/>
                </a:lnTo>
                <a:cubicBezTo>
                  <a:pt x="31529" y="55"/>
                  <a:pt x="30695" y="19"/>
                  <a:pt x="29850" y="7"/>
                </a:cubicBezTo>
                <a:cubicBezTo>
                  <a:pt x="29598" y="3"/>
                  <a:pt x="29347" y="0"/>
                  <a:pt x="2909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0"/>
        <p:cNvGrpSpPr/>
        <p:nvPr/>
      </p:nvGrpSpPr>
      <p:grpSpPr>
        <a:xfrm>
          <a:off x="0" y="0"/>
          <a:ext cx="0" cy="0"/>
          <a:chOff x="0" y="0"/>
          <a:chExt cx="0" cy="0"/>
        </a:xfrm>
      </p:grpSpPr>
      <p:sp>
        <p:nvSpPr>
          <p:cNvPr id="251" name="Google Shape;251;p70"/>
          <p:cNvSpPr txBox="1">
            <a:spLocks noGrp="1"/>
          </p:cNvSpPr>
          <p:nvPr>
            <p:ph type="title"/>
          </p:nvPr>
        </p:nvSpPr>
        <p:spPr>
          <a:xfrm>
            <a:off x="4666900" y="744675"/>
            <a:ext cx="2938800" cy="920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500"/>
              <a:buNone/>
              <a:defRPr sz="3000"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2" name="Google Shape;252;p70"/>
          <p:cNvSpPr txBox="1">
            <a:spLocks noGrp="1"/>
          </p:cNvSpPr>
          <p:nvPr>
            <p:ph type="body" idx="1"/>
          </p:nvPr>
        </p:nvSpPr>
        <p:spPr>
          <a:xfrm>
            <a:off x="4666900" y="1875225"/>
            <a:ext cx="3746400" cy="25236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chemeClr val="dk1"/>
              </a:buClr>
              <a:buSzPts val="1400"/>
              <a:buChar char="●"/>
              <a:defRPr sz="1400">
                <a:latin typeface="Nunito"/>
                <a:ea typeface="Nunito"/>
                <a:cs typeface="Nunito"/>
                <a:sym typeface="Nunito"/>
              </a:defRPr>
            </a:lvl1pPr>
            <a:lvl2pPr marL="914400" lvl="1" indent="-317500" algn="l">
              <a:lnSpc>
                <a:spcPct val="115000"/>
              </a:lnSpc>
              <a:spcBef>
                <a:spcPts val="0"/>
              </a:spcBef>
              <a:spcAft>
                <a:spcPts val="0"/>
              </a:spcAft>
              <a:buClr>
                <a:schemeClr val="dk1"/>
              </a:buClr>
              <a:buSzPts val="1400"/>
              <a:buChar char="○"/>
              <a:defRPr/>
            </a:lvl2pPr>
            <a:lvl3pPr marL="1371600" lvl="2" indent="-317500" algn="l">
              <a:lnSpc>
                <a:spcPct val="115000"/>
              </a:lnSpc>
              <a:spcBef>
                <a:spcPts val="0"/>
              </a:spcBef>
              <a:spcAft>
                <a:spcPts val="0"/>
              </a:spcAft>
              <a:buClr>
                <a:schemeClr val="dk1"/>
              </a:buClr>
              <a:buSzPts val="1400"/>
              <a:buChar char="■"/>
              <a:defRPr/>
            </a:lvl3pPr>
            <a:lvl4pPr marL="1828800" lvl="3" indent="-317500" algn="l">
              <a:lnSpc>
                <a:spcPct val="115000"/>
              </a:lnSpc>
              <a:spcBef>
                <a:spcPts val="0"/>
              </a:spcBef>
              <a:spcAft>
                <a:spcPts val="0"/>
              </a:spcAft>
              <a:buClr>
                <a:schemeClr val="dk1"/>
              </a:buClr>
              <a:buSzPts val="1400"/>
              <a:buChar char="●"/>
              <a:defRPr/>
            </a:lvl4pPr>
            <a:lvl5pPr marL="2286000" lvl="4" indent="-317500" algn="l">
              <a:lnSpc>
                <a:spcPct val="115000"/>
              </a:lnSpc>
              <a:spcBef>
                <a:spcPts val="0"/>
              </a:spcBef>
              <a:spcAft>
                <a:spcPts val="0"/>
              </a:spcAft>
              <a:buClr>
                <a:schemeClr val="dk1"/>
              </a:buClr>
              <a:buSzPts val="1400"/>
              <a:buChar char="○"/>
              <a:defRPr/>
            </a:lvl5pPr>
            <a:lvl6pPr marL="2743200" lvl="5" indent="-317500" algn="l">
              <a:lnSpc>
                <a:spcPct val="115000"/>
              </a:lnSpc>
              <a:spcBef>
                <a:spcPts val="0"/>
              </a:spcBef>
              <a:spcAft>
                <a:spcPts val="0"/>
              </a:spcAft>
              <a:buClr>
                <a:schemeClr val="dk1"/>
              </a:buClr>
              <a:buSzPts val="1400"/>
              <a:buChar char="■"/>
              <a:defRPr/>
            </a:lvl6pPr>
            <a:lvl7pPr marL="3200400" lvl="6" indent="-317500" algn="l">
              <a:lnSpc>
                <a:spcPct val="115000"/>
              </a:lnSpc>
              <a:spcBef>
                <a:spcPts val="0"/>
              </a:spcBef>
              <a:spcAft>
                <a:spcPts val="0"/>
              </a:spcAft>
              <a:buClr>
                <a:schemeClr val="dk1"/>
              </a:buClr>
              <a:buSzPts val="1400"/>
              <a:buChar char="●"/>
              <a:defRPr/>
            </a:lvl7pPr>
            <a:lvl8pPr marL="3657600" lvl="7" indent="-317500" algn="l">
              <a:lnSpc>
                <a:spcPct val="115000"/>
              </a:lnSpc>
              <a:spcBef>
                <a:spcPts val="0"/>
              </a:spcBef>
              <a:spcAft>
                <a:spcPts val="0"/>
              </a:spcAft>
              <a:buClr>
                <a:schemeClr val="dk1"/>
              </a:buClr>
              <a:buSzPts val="1400"/>
              <a:buChar char="○"/>
              <a:defRPr/>
            </a:lvl8pPr>
            <a:lvl9pPr marL="4114800" lvl="8" indent="-317500" algn="l">
              <a:lnSpc>
                <a:spcPct val="115000"/>
              </a:lnSpc>
              <a:spcBef>
                <a:spcPts val="0"/>
              </a:spcBef>
              <a:spcAft>
                <a:spcPts val="0"/>
              </a:spcAft>
              <a:buClr>
                <a:schemeClr val="dk1"/>
              </a:buClr>
              <a:buSzPts val="1400"/>
              <a:buChar char="■"/>
              <a:defRPr/>
            </a:lvl9pPr>
          </a:lstStyle>
          <a:p>
            <a:endParaRPr/>
          </a:p>
        </p:txBody>
      </p:sp>
      <p:sp>
        <p:nvSpPr>
          <p:cNvPr id="253" name="Google Shape;253;p70"/>
          <p:cNvSpPr/>
          <p:nvPr/>
        </p:nvSpPr>
        <p:spPr>
          <a:xfrm>
            <a:off x="599162" y="3789524"/>
            <a:ext cx="249600" cy="249600"/>
          </a:xfrm>
          <a:custGeom>
            <a:avLst/>
            <a:gdLst/>
            <a:ahLst/>
            <a:cxnLst/>
            <a:rect l="l" t="t" r="r" b="b"/>
            <a:pathLst>
              <a:path w="7800" h="7800" extrusionOk="0">
                <a:moveTo>
                  <a:pt x="3894" y="751"/>
                </a:moveTo>
                <a:cubicBezTo>
                  <a:pt x="5632" y="751"/>
                  <a:pt x="7049" y="2168"/>
                  <a:pt x="7049" y="3906"/>
                </a:cubicBezTo>
                <a:cubicBezTo>
                  <a:pt x="7049" y="5644"/>
                  <a:pt x="5632" y="7061"/>
                  <a:pt x="3894" y="7061"/>
                </a:cubicBezTo>
                <a:cubicBezTo>
                  <a:pt x="2156" y="7061"/>
                  <a:pt x="739" y="5644"/>
                  <a:pt x="739" y="3906"/>
                </a:cubicBezTo>
                <a:cubicBezTo>
                  <a:pt x="739" y="2168"/>
                  <a:pt x="2156" y="751"/>
                  <a:pt x="3894" y="751"/>
                </a:cubicBezTo>
                <a:close/>
                <a:moveTo>
                  <a:pt x="3894" y="1"/>
                </a:moveTo>
                <a:cubicBezTo>
                  <a:pt x="1739" y="1"/>
                  <a:pt x="1" y="1751"/>
                  <a:pt x="1" y="3906"/>
                </a:cubicBezTo>
                <a:cubicBezTo>
                  <a:pt x="1" y="6049"/>
                  <a:pt x="1751" y="7799"/>
                  <a:pt x="3894" y="7799"/>
                </a:cubicBezTo>
                <a:cubicBezTo>
                  <a:pt x="6049" y="7799"/>
                  <a:pt x="7799" y="6049"/>
                  <a:pt x="7799" y="3906"/>
                </a:cubicBezTo>
                <a:cubicBezTo>
                  <a:pt x="7799" y="1751"/>
                  <a:pt x="6049" y="1"/>
                  <a:pt x="389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70"/>
          <p:cNvSpPr/>
          <p:nvPr/>
        </p:nvSpPr>
        <p:spPr>
          <a:xfrm>
            <a:off x="8376890" y="750676"/>
            <a:ext cx="459520" cy="490784"/>
          </a:xfrm>
          <a:custGeom>
            <a:avLst/>
            <a:gdLst/>
            <a:ahLst/>
            <a:cxnLst/>
            <a:rect l="l" t="t" r="r" b="b"/>
            <a:pathLst>
              <a:path w="14360" h="15337" extrusionOk="0">
                <a:moveTo>
                  <a:pt x="7168" y="3192"/>
                </a:moveTo>
                <a:cubicBezTo>
                  <a:pt x="8002" y="5942"/>
                  <a:pt x="10062" y="7133"/>
                  <a:pt x="11693" y="7657"/>
                </a:cubicBezTo>
                <a:cubicBezTo>
                  <a:pt x="10062" y="8180"/>
                  <a:pt x="8002" y="9371"/>
                  <a:pt x="7168" y="12121"/>
                </a:cubicBezTo>
                <a:cubicBezTo>
                  <a:pt x="6323" y="9371"/>
                  <a:pt x="4263" y="8180"/>
                  <a:pt x="2644" y="7657"/>
                </a:cubicBezTo>
                <a:cubicBezTo>
                  <a:pt x="4263" y="7133"/>
                  <a:pt x="6323" y="5942"/>
                  <a:pt x="7168" y="3192"/>
                </a:cubicBezTo>
                <a:close/>
                <a:moveTo>
                  <a:pt x="7168" y="1"/>
                </a:moveTo>
                <a:cubicBezTo>
                  <a:pt x="6966" y="1"/>
                  <a:pt x="6787" y="179"/>
                  <a:pt x="6787" y="382"/>
                </a:cubicBezTo>
                <a:cubicBezTo>
                  <a:pt x="6787" y="7049"/>
                  <a:pt x="1049" y="7276"/>
                  <a:pt x="418" y="7276"/>
                </a:cubicBezTo>
                <a:cubicBezTo>
                  <a:pt x="322" y="7276"/>
                  <a:pt x="239" y="7311"/>
                  <a:pt x="179" y="7371"/>
                </a:cubicBezTo>
                <a:cubicBezTo>
                  <a:pt x="120" y="7395"/>
                  <a:pt x="96" y="7454"/>
                  <a:pt x="60" y="7478"/>
                </a:cubicBezTo>
                <a:cubicBezTo>
                  <a:pt x="1" y="7597"/>
                  <a:pt x="1" y="7740"/>
                  <a:pt x="60" y="7859"/>
                </a:cubicBezTo>
                <a:cubicBezTo>
                  <a:pt x="120" y="7978"/>
                  <a:pt x="263" y="8061"/>
                  <a:pt x="418" y="8061"/>
                </a:cubicBezTo>
                <a:lnTo>
                  <a:pt x="441" y="8061"/>
                </a:lnTo>
                <a:cubicBezTo>
                  <a:pt x="1108" y="8061"/>
                  <a:pt x="6823" y="8288"/>
                  <a:pt x="6823" y="14955"/>
                </a:cubicBezTo>
                <a:cubicBezTo>
                  <a:pt x="6823" y="15157"/>
                  <a:pt x="6990" y="15336"/>
                  <a:pt x="7192" y="15336"/>
                </a:cubicBezTo>
                <a:cubicBezTo>
                  <a:pt x="7395" y="15336"/>
                  <a:pt x="7573" y="15157"/>
                  <a:pt x="7573" y="14955"/>
                </a:cubicBezTo>
                <a:cubicBezTo>
                  <a:pt x="7573" y="8323"/>
                  <a:pt x="13276" y="8061"/>
                  <a:pt x="13943" y="8061"/>
                </a:cubicBezTo>
                <a:cubicBezTo>
                  <a:pt x="14098" y="8061"/>
                  <a:pt x="14205" y="7978"/>
                  <a:pt x="14300" y="7859"/>
                </a:cubicBezTo>
                <a:cubicBezTo>
                  <a:pt x="14360" y="7740"/>
                  <a:pt x="14360" y="7597"/>
                  <a:pt x="14265" y="7478"/>
                </a:cubicBezTo>
                <a:cubicBezTo>
                  <a:pt x="14205" y="7371"/>
                  <a:pt x="14062" y="7311"/>
                  <a:pt x="13955" y="7276"/>
                </a:cubicBezTo>
                <a:cubicBezTo>
                  <a:pt x="13288" y="7276"/>
                  <a:pt x="7537" y="7049"/>
                  <a:pt x="7537" y="382"/>
                </a:cubicBezTo>
                <a:cubicBezTo>
                  <a:pt x="7537" y="179"/>
                  <a:pt x="7371" y="1"/>
                  <a:pt x="716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70"/>
          <p:cNvSpPr/>
          <p:nvPr/>
        </p:nvSpPr>
        <p:spPr>
          <a:xfrm>
            <a:off x="250" y="4458964"/>
            <a:ext cx="1048512" cy="698784"/>
          </a:xfrm>
          <a:custGeom>
            <a:avLst/>
            <a:gdLst/>
            <a:ahLst/>
            <a:cxnLst/>
            <a:rect l="l" t="t" r="r" b="b"/>
            <a:pathLst>
              <a:path w="32766" h="21837" extrusionOk="0">
                <a:moveTo>
                  <a:pt x="0" y="0"/>
                </a:moveTo>
                <a:lnTo>
                  <a:pt x="0" y="822"/>
                </a:lnTo>
                <a:cubicBezTo>
                  <a:pt x="1226" y="1417"/>
                  <a:pt x="2405" y="2108"/>
                  <a:pt x="3489" y="2881"/>
                </a:cubicBezTo>
                <a:cubicBezTo>
                  <a:pt x="3239" y="2929"/>
                  <a:pt x="2988" y="2989"/>
                  <a:pt x="2750" y="3060"/>
                </a:cubicBezTo>
                <a:cubicBezTo>
                  <a:pt x="1762" y="3310"/>
                  <a:pt x="845" y="3655"/>
                  <a:pt x="0" y="4072"/>
                </a:cubicBezTo>
                <a:lnTo>
                  <a:pt x="0" y="4906"/>
                </a:lnTo>
                <a:cubicBezTo>
                  <a:pt x="893" y="4429"/>
                  <a:pt x="1869" y="4048"/>
                  <a:pt x="2929" y="3774"/>
                </a:cubicBezTo>
                <a:cubicBezTo>
                  <a:pt x="3369" y="3655"/>
                  <a:pt x="3822" y="3560"/>
                  <a:pt x="4286" y="3489"/>
                </a:cubicBezTo>
                <a:cubicBezTo>
                  <a:pt x="4489" y="3655"/>
                  <a:pt x="4691" y="3822"/>
                  <a:pt x="4893" y="4001"/>
                </a:cubicBezTo>
                <a:cubicBezTo>
                  <a:pt x="8573" y="7180"/>
                  <a:pt x="10287" y="11228"/>
                  <a:pt x="10013" y="16014"/>
                </a:cubicBezTo>
                <a:cubicBezTo>
                  <a:pt x="9870" y="18455"/>
                  <a:pt x="9120" y="20443"/>
                  <a:pt x="7870" y="21836"/>
                </a:cubicBezTo>
                <a:lnTo>
                  <a:pt x="8834" y="21836"/>
                </a:lnTo>
                <a:cubicBezTo>
                  <a:pt x="9954" y="20360"/>
                  <a:pt x="10620" y="18395"/>
                  <a:pt x="10751" y="16050"/>
                </a:cubicBezTo>
                <a:cubicBezTo>
                  <a:pt x="11049" y="11025"/>
                  <a:pt x="9239" y="6775"/>
                  <a:pt x="5382" y="3441"/>
                </a:cubicBezTo>
                <a:cubicBezTo>
                  <a:pt x="5346" y="3405"/>
                  <a:pt x="5322" y="3382"/>
                  <a:pt x="5286" y="3346"/>
                </a:cubicBezTo>
                <a:cubicBezTo>
                  <a:pt x="5909" y="3279"/>
                  <a:pt x="6543" y="3245"/>
                  <a:pt x="7187" y="3245"/>
                </a:cubicBezTo>
                <a:cubicBezTo>
                  <a:pt x="9623" y="3245"/>
                  <a:pt x="12190" y="3723"/>
                  <a:pt x="14704" y="4655"/>
                </a:cubicBezTo>
                <a:cubicBezTo>
                  <a:pt x="19181" y="6322"/>
                  <a:pt x="23360" y="9382"/>
                  <a:pt x="26777" y="13490"/>
                </a:cubicBezTo>
                <a:cubicBezTo>
                  <a:pt x="29194" y="16395"/>
                  <a:pt x="30837" y="19241"/>
                  <a:pt x="31956" y="21836"/>
                </a:cubicBezTo>
                <a:lnTo>
                  <a:pt x="32766" y="21836"/>
                </a:lnTo>
                <a:cubicBezTo>
                  <a:pt x="31611" y="19098"/>
                  <a:pt x="29897" y="16085"/>
                  <a:pt x="27361" y="13014"/>
                </a:cubicBezTo>
                <a:cubicBezTo>
                  <a:pt x="23848" y="8799"/>
                  <a:pt x="19562" y="5668"/>
                  <a:pt x="14966" y="3953"/>
                </a:cubicBezTo>
                <a:cubicBezTo>
                  <a:pt x="12368" y="2994"/>
                  <a:pt x="9718" y="2507"/>
                  <a:pt x="7195" y="2507"/>
                </a:cubicBezTo>
                <a:cubicBezTo>
                  <a:pt x="6273" y="2507"/>
                  <a:pt x="5368" y="2572"/>
                  <a:pt x="4489" y="2703"/>
                </a:cubicBezTo>
                <a:cubicBezTo>
                  <a:pt x="3119" y="1655"/>
                  <a:pt x="1607" y="762"/>
                  <a:pt x="0"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70"/>
          <p:cNvSpPr/>
          <p:nvPr/>
        </p:nvSpPr>
        <p:spPr>
          <a:xfrm>
            <a:off x="8185242" y="3696948"/>
            <a:ext cx="959008" cy="1460800"/>
          </a:xfrm>
          <a:custGeom>
            <a:avLst/>
            <a:gdLst/>
            <a:ahLst/>
            <a:cxnLst/>
            <a:rect l="l" t="t" r="r" b="b"/>
            <a:pathLst>
              <a:path w="29969" h="45650" extrusionOk="0">
                <a:moveTo>
                  <a:pt x="29969" y="1"/>
                </a:moveTo>
                <a:cubicBezTo>
                  <a:pt x="25659" y="4430"/>
                  <a:pt x="23135" y="10692"/>
                  <a:pt x="23361" y="16919"/>
                </a:cubicBezTo>
                <a:cubicBezTo>
                  <a:pt x="23409" y="18277"/>
                  <a:pt x="23587" y="19670"/>
                  <a:pt x="23742" y="21015"/>
                </a:cubicBezTo>
                <a:cubicBezTo>
                  <a:pt x="24135" y="24170"/>
                  <a:pt x="24504" y="27159"/>
                  <a:pt x="23504" y="29981"/>
                </a:cubicBezTo>
                <a:cubicBezTo>
                  <a:pt x="21670" y="35231"/>
                  <a:pt x="15836" y="37803"/>
                  <a:pt x="10514" y="39803"/>
                </a:cubicBezTo>
                <a:cubicBezTo>
                  <a:pt x="6764" y="41220"/>
                  <a:pt x="2775" y="42911"/>
                  <a:pt x="1" y="45649"/>
                </a:cubicBezTo>
                <a:lnTo>
                  <a:pt x="1096" y="45649"/>
                </a:lnTo>
                <a:cubicBezTo>
                  <a:pt x="3740" y="43316"/>
                  <a:pt x="7359" y="41792"/>
                  <a:pt x="10776" y="40506"/>
                </a:cubicBezTo>
                <a:cubicBezTo>
                  <a:pt x="16253" y="38446"/>
                  <a:pt x="22266" y="35779"/>
                  <a:pt x="24206" y="30219"/>
                </a:cubicBezTo>
                <a:cubicBezTo>
                  <a:pt x="25266" y="27230"/>
                  <a:pt x="24861" y="24027"/>
                  <a:pt x="24480" y="20920"/>
                </a:cubicBezTo>
                <a:cubicBezTo>
                  <a:pt x="24325" y="19586"/>
                  <a:pt x="24159" y="18217"/>
                  <a:pt x="24099" y="16884"/>
                </a:cubicBezTo>
                <a:cubicBezTo>
                  <a:pt x="23897" y="11121"/>
                  <a:pt x="26123" y="5323"/>
                  <a:pt x="29969" y="1084"/>
                </a:cubicBezTo>
                <a:lnTo>
                  <a:pt x="29969" y="1"/>
                </a:ln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70"/>
          <p:cNvSpPr/>
          <p:nvPr/>
        </p:nvSpPr>
        <p:spPr>
          <a:xfrm rot="3930918">
            <a:off x="-220865" y="96219"/>
            <a:ext cx="830214" cy="873318"/>
          </a:xfrm>
          <a:custGeom>
            <a:avLst/>
            <a:gdLst/>
            <a:ahLst/>
            <a:cxnLst/>
            <a:rect l="l" t="t" r="r" b="b"/>
            <a:pathLst>
              <a:path w="25944" h="27291" extrusionOk="0">
                <a:moveTo>
                  <a:pt x="0" y="1"/>
                </a:moveTo>
                <a:lnTo>
                  <a:pt x="0" y="811"/>
                </a:lnTo>
                <a:cubicBezTo>
                  <a:pt x="1381" y="1382"/>
                  <a:pt x="2727" y="2037"/>
                  <a:pt x="4036" y="2775"/>
                </a:cubicBezTo>
                <a:cubicBezTo>
                  <a:pt x="13228" y="7919"/>
                  <a:pt x="20693" y="16658"/>
                  <a:pt x="25146" y="27290"/>
                </a:cubicBezTo>
                <a:lnTo>
                  <a:pt x="25944" y="27290"/>
                </a:lnTo>
                <a:cubicBezTo>
                  <a:pt x="21455" y="16384"/>
                  <a:pt x="13823" y="7395"/>
                  <a:pt x="4393" y="2120"/>
                </a:cubicBezTo>
                <a:cubicBezTo>
                  <a:pt x="2977" y="1323"/>
                  <a:pt x="1500" y="620"/>
                  <a:pt x="0"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8"/>
        <p:cNvGrpSpPr/>
        <p:nvPr/>
      </p:nvGrpSpPr>
      <p:grpSpPr>
        <a:xfrm>
          <a:off x="0" y="0"/>
          <a:ext cx="0" cy="0"/>
          <a:chOff x="0" y="0"/>
          <a:chExt cx="0" cy="0"/>
        </a:xfrm>
      </p:grpSpPr>
      <p:sp>
        <p:nvSpPr>
          <p:cNvPr id="259" name="Google Shape;259;p71"/>
          <p:cNvSpPr txBox="1">
            <a:spLocks noGrp="1"/>
          </p:cNvSpPr>
          <p:nvPr>
            <p:ph type="title"/>
          </p:nvPr>
        </p:nvSpPr>
        <p:spPr>
          <a:xfrm>
            <a:off x="1443450" y="1399200"/>
            <a:ext cx="6257100" cy="23451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6000"/>
              <a:buNone/>
              <a:defRPr sz="9000" b="1"/>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260" name="Google Shape;260;p71"/>
          <p:cNvSpPr/>
          <p:nvPr/>
        </p:nvSpPr>
        <p:spPr>
          <a:xfrm>
            <a:off x="8299701" y="1570604"/>
            <a:ext cx="459136" cy="490752"/>
          </a:xfrm>
          <a:custGeom>
            <a:avLst/>
            <a:gdLst/>
            <a:ahLst/>
            <a:cxnLst/>
            <a:rect l="l" t="t" r="r" b="b"/>
            <a:pathLst>
              <a:path w="14348" h="15336" extrusionOk="0">
                <a:moveTo>
                  <a:pt x="7156" y="3192"/>
                </a:moveTo>
                <a:cubicBezTo>
                  <a:pt x="8001" y="5942"/>
                  <a:pt x="10049" y="7133"/>
                  <a:pt x="11680" y="7656"/>
                </a:cubicBezTo>
                <a:cubicBezTo>
                  <a:pt x="10049" y="8180"/>
                  <a:pt x="8001" y="9371"/>
                  <a:pt x="7156" y="12121"/>
                </a:cubicBezTo>
                <a:cubicBezTo>
                  <a:pt x="6310" y="9371"/>
                  <a:pt x="4251" y="8180"/>
                  <a:pt x="2631" y="7656"/>
                </a:cubicBezTo>
                <a:cubicBezTo>
                  <a:pt x="4251" y="7133"/>
                  <a:pt x="6310" y="5942"/>
                  <a:pt x="7156" y="3192"/>
                </a:cubicBezTo>
                <a:close/>
                <a:moveTo>
                  <a:pt x="7156" y="1"/>
                </a:moveTo>
                <a:cubicBezTo>
                  <a:pt x="6953" y="1"/>
                  <a:pt x="6775" y="179"/>
                  <a:pt x="6775" y="382"/>
                </a:cubicBezTo>
                <a:cubicBezTo>
                  <a:pt x="6775" y="7049"/>
                  <a:pt x="1036" y="7275"/>
                  <a:pt x="405" y="7275"/>
                </a:cubicBezTo>
                <a:cubicBezTo>
                  <a:pt x="310" y="7275"/>
                  <a:pt x="226" y="7311"/>
                  <a:pt x="167" y="7371"/>
                </a:cubicBezTo>
                <a:cubicBezTo>
                  <a:pt x="107" y="7394"/>
                  <a:pt x="83" y="7454"/>
                  <a:pt x="48" y="7478"/>
                </a:cubicBezTo>
                <a:cubicBezTo>
                  <a:pt x="0" y="7597"/>
                  <a:pt x="0" y="7740"/>
                  <a:pt x="48" y="7859"/>
                </a:cubicBezTo>
                <a:cubicBezTo>
                  <a:pt x="107" y="7978"/>
                  <a:pt x="250" y="8061"/>
                  <a:pt x="405" y="8061"/>
                </a:cubicBezTo>
                <a:lnTo>
                  <a:pt x="429" y="8061"/>
                </a:lnTo>
                <a:cubicBezTo>
                  <a:pt x="1095" y="8061"/>
                  <a:pt x="6810" y="8287"/>
                  <a:pt x="6810" y="14955"/>
                </a:cubicBezTo>
                <a:cubicBezTo>
                  <a:pt x="6810" y="15169"/>
                  <a:pt x="6977" y="15336"/>
                  <a:pt x="7179" y="15336"/>
                </a:cubicBezTo>
                <a:cubicBezTo>
                  <a:pt x="7382" y="15336"/>
                  <a:pt x="7560" y="15157"/>
                  <a:pt x="7560" y="14955"/>
                </a:cubicBezTo>
                <a:cubicBezTo>
                  <a:pt x="7560" y="8323"/>
                  <a:pt x="13275" y="8061"/>
                  <a:pt x="13942" y="8061"/>
                </a:cubicBezTo>
                <a:cubicBezTo>
                  <a:pt x="14085" y="8061"/>
                  <a:pt x="14192" y="7978"/>
                  <a:pt x="14288" y="7859"/>
                </a:cubicBezTo>
                <a:cubicBezTo>
                  <a:pt x="14347" y="7740"/>
                  <a:pt x="14347" y="7597"/>
                  <a:pt x="14252" y="7478"/>
                </a:cubicBezTo>
                <a:cubicBezTo>
                  <a:pt x="14204" y="7371"/>
                  <a:pt x="14049" y="7311"/>
                  <a:pt x="13942" y="7275"/>
                </a:cubicBezTo>
                <a:cubicBezTo>
                  <a:pt x="13275" y="7275"/>
                  <a:pt x="7537" y="7049"/>
                  <a:pt x="7537" y="382"/>
                </a:cubicBezTo>
                <a:cubicBezTo>
                  <a:pt x="7537" y="179"/>
                  <a:pt x="7358" y="1"/>
                  <a:pt x="715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71"/>
          <p:cNvSpPr/>
          <p:nvPr/>
        </p:nvSpPr>
        <p:spPr>
          <a:xfrm>
            <a:off x="7969687" y="4046917"/>
            <a:ext cx="249600" cy="249984"/>
          </a:xfrm>
          <a:custGeom>
            <a:avLst/>
            <a:gdLst/>
            <a:ahLst/>
            <a:cxnLst/>
            <a:rect l="l" t="t" r="r" b="b"/>
            <a:pathLst>
              <a:path w="7800" h="7812" extrusionOk="0">
                <a:moveTo>
                  <a:pt x="3894" y="751"/>
                </a:moveTo>
                <a:cubicBezTo>
                  <a:pt x="5644" y="751"/>
                  <a:pt x="7061" y="2168"/>
                  <a:pt x="7061" y="3906"/>
                </a:cubicBezTo>
                <a:cubicBezTo>
                  <a:pt x="7061" y="5644"/>
                  <a:pt x="5644" y="7061"/>
                  <a:pt x="3894" y="7061"/>
                </a:cubicBezTo>
                <a:cubicBezTo>
                  <a:pt x="2156" y="7061"/>
                  <a:pt x="739" y="5644"/>
                  <a:pt x="739" y="3906"/>
                </a:cubicBezTo>
                <a:cubicBezTo>
                  <a:pt x="739" y="2168"/>
                  <a:pt x="2156" y="751"/>
                  <a:pt x="3894" y="751"/>
                </a:cubicBezTo>
                <a:close/>
                <a:moveTo>
                  <a:pt x="3894" y="1"/>
                </a:moveTo>
                <a:cubicBezTo>
                  <a:pt x="1751" y="1"/>
                  <a:pt x="1" y="1751"/>
                  <a:pt x="1" y="3906"/>
                </a:cubicBezTo>
                <a:cubicBezTo>
                  <a:pt x="1" y="6061"/>
                  <a:pt x="1751" y="7811"/>
                  <a:pt x="3894" y="7811"/>
                </a:cubicBezTo>
                <a:cubicBezTo>
                  <a:pt x="6049" y="7811"/>
                  <a:pt x="7799" y="6061"/>
                  <a:pt x="7799" y="3906"/>
                </a:cubicBezTo>
                <a:cubicBezTo>
                  <a:pt x="7799" y="1751"/>
                  <a:pt x="6049" y="1"/>
                  <a:pt x="3894"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71"/>
          <p:cNvSpPr/>
          <p:nvPr/>
        </p:nvSpPr>
        <p:spPr>
          <a:xfrm>
            <a:off x="250" y="4296708"/>
            <a:ext cx="830208" cy="873312"/>
          </a:xfrm>
          <a:custGeom>
            <a:avLst/>
            <a:gdLst/>
            <a:ahLst/>
            <a:cxnLst/>
            <a:rect l="l" t="t" r="r" b="b"/>
            <a:pathLst>
              <a:path w="25944" h="27291" extrusionOk="0">
                <a:moveTo>
                  <a:pt x="0" y="1"/>
                </a:moveTo>
                <a:lnTo>
                  <a:pt x="0" y="811"/>
                </a:lnTo>
                <a:cubicBezTo>
                  <a:pt x="1381" y="1382"/>
                  <a:pt x="2727" y="2037"/>
                  <a:pt x="4036" y="2775"/>
                </a:cubicBezTo>
                <a:cubicBezTo>
                  <a:pt x="13228" y="7919"/>
                  <a:pt x="20693" y="16658"/>
                  <a:pt x="25146" y="27290"/>
                </a:cubicBezTo>
                <a:lnTo>
                  <a:pt x="25944" y="27290"/>
                </a:lnTo>
                <a:cubicBezTo>
                  <a:pt x="21455" y="16384"/>
                  <a:pt x="13823" y="7395"/>
                  <a:pt x="4393" y="2120"/>
                </a:cubicBezTo>
                <a:cubicBezTo>
                  <a:pt x="2977" y="1323"/>
                  <a:pt x="1500" y="620"/>
                  <a:pt x="0" y="1"/>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71"/>
          <p:cNvSpPr/>
          <p:nvPr/>
        </p:nvSpPr>
        <p:spPr>
          <a:xfrm>
            <a:off x="8108666" y="4388324"/>
            <a:ext cx="1035584" cy="781696"/>
          </a:xfrm>
          <a:custGeom>
            <a:avLst/>
            <a:gdLst/>
            <a:ahLst/>
            <a:cxnLst/>
            <a:rect l="l" t="t" r="r" b="b"/>
            <a:pathLst>
              <a:path w="32362" h="24428" extrusionOk="0">
                <a:moveTo>
                  <a:pt x="29097" y="0"/>
                </a:moveTo>
                <a:cubicBezTo>
                  <a:pt x="22303" y="0"/>
                  <a:pt x="15887" y="1710"/>
                  <a:pt x="10490" y="4948"/>
                </a:cubicBezTo>
                <a:lnTo>
                  <a:pt x="9681" y="5520"/>
                </a:lnTo>
                <a:cubicBezTo>
                  <a:pt x="3466" y="10009"/>
                  <a:pt x="1" y="17105"/>
                  <a:pt x="334" y="24427"/>
                </a:cubicBezTo>
                <a:lnTo>
                  <a:pt x="1072" y="24427"/>
                </a:lnTo>
                <a:cubicBezTo>
                  <a:pt x="751" y="17343"/>
                  <a:pt x="4097" y="10473"/>
                  <a:pt x="10109" y="6127"/>
                </a:cubicBezTo>
                <a:lnTo>
                  <a:pt x="10883" y="5579"/>
                </a:lnTo>
                <a:cubicBezTo>
                  <a:pt x="16177" y="2403"/>
                  <a:pt x="22484" y="740"/>
                  <a:pt x="29146" y="740"/>
                </a:cubicBezTo>
                <a:cubicBezTo>
                  <a:pt x="29376" y="740"/>
                  <a:pt x="29607" y="742"/>
                  <a:pt x="29838" y="746"/>
                </a:cubicBezTo>
                <a:cubicBezTo>
                  <a:pt x="30683" y="757"/>
                  <a:pt x="31529" y="805"/>
                  <a:pt x="32362" y="877"/>
                </a:cubicBezTo>
                <a:lnTo>
                  <a:pt x="32362" y="126"/>
                </a:lnTo>
                <a:cubicBezTo>
                  <a:pt x="31529" y="55"/>
                  <a:pt x="30695" y="19"/>
                  <a:pt x="29850" y="7"/>
                </a:cubicBezTo>
                <a:cubicBezTo>
                  <a:pt x="29598" y="3"/>
                  <a:pt x="29347" y="0"/>
                  <a:pt x="29097" y="0"/>
                </a:cubicBezTo>
                <a:close/>
              </a:path>
            </a:pathLst>
          </a:custGeom>
          <a:solidFill>
            <a:srgbClr val="D2C1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71"/>
          <p:cNvSpPr/>
          <p:nvPr/>
        </p:nvSpPr>
        <p:spPr>
          <a:xfrm rot="-9925256">
            <a:off x="149920" y="-149662"/>
            <a:ext cx="959019" cy="1460817"/>
          </a:xfrm>
          <a:custGeom>
            <a:avLst/>
            <a:gdLst/>
            <a:ahLst/>
            <a:cxnLst/>
            <a:rect l="l" t="t" r="r" b="b"/>
            <a:pathLst>
              <a:path w="29969" h="45650" extrusionOk="0">
                <a:moveTo>
                  <a:pt x="29969" y="1"/>
                </a:moveTo>
                <a:cubicBezTo>
                  <a:pt x="25659" y="4430"/>
                  <a:pt x="23135" y="10692"/>
                  <a:pt x="23361" y="16919"/>
                </a:cubicBezTo>
                <a:cubicBezTo>
                  <a:pt x="23409" y="18277"/>
                  <a:pt x="23587" y="19670"/>
                  <a:pt x="23742" y="21015"/>
                </a:cubicBezTo>
                <a:cubicBezTo>
                  <a:pt x="24135" y="24170"/>
                  <a:pt x="24504" y="27159"/>
                  <a:pt x="23504" y="29981"/>
                </a:cubicBezTo>
                <a:cubicBezTo>
                  <a:pt x="21670" y="35231"/>
                  <a:pt x="15836" y="37803"/>
                  <a:pt x="10514" y="39803"/>
                </a:cubicBezTo>
                <a:cubicBezTo>
                  <a:pt x="6764" y="41220"/>
                  <a:pt x="2775" y="42911"/>
                  <a:pt x="1" y="45649"/>
                </a:cubicBezTo>
                <a:lnTo>
                  <a:pt x="1096" y="45649"/>
                </a:lnTo>
                <a:cubicBezTo>
                  <a:pt x="3740" y="43316"/>
                  <a:pt x="7359" y="41792"/>
                  <a:pt x="10776" y="40506"/>
                </a:cubicBezTo>
                <a:cubicBezTo>
                  <a:pt x="16253" y="38446"/>
                  <a:pt x="22266" y="35779"/>
                  <a:pt x="24206" y="30219"/>
                </a:cubicBezTo>
                <a:cubicBezTo>
                  <a:pt x="25266" y="27230"/>
                  <a:pt x="24861" y="24027"/>
                  <a:pt x="24480" y="20920"/>
                </a:cubicBezTo>
                <a:cubicBezTo>
                  <a:pt x="24325" y="19586"/>
                  <a:pt x="24159" y="18217"/>
                  <a:pt x="24099" y="16884"/>
                </a:cubicBezTo>
                <a:cubicBezTo>
                  <a:pt x="23897" y="11121"/>
                  <a:pt x="26123" y="5323"/>
                  <a:pt x="29969" y="1084"/>
                </a:cubicBezTo>
                <a:lnTo>
                  <a:pt x="29969"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2"/>
        <p:cNvGrpSpPr/>
        <p:nvPr/>
      </p:nvGrpSpPr>
      <p:grpSpPr>
        <a:xfrm>
          <a:off x="0" y="0"/>
          <a:ext cx="0" cy="0"/>
          <a:chOff x="0" y="0"/>
          <a:chExt cx="0" cy="0"/>
        </a:xfrm>
      </p:grpSpPr>
      <p:sp>
        <p:nvSpPr>
          <p:cNvPr id="173" name="Google Shape;173;p6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rgbClr val="6155A6"/>
              </a:buClr>
              <a:buSzPts val="2500"/>
              <a:buFont typeface="Varela Round"/>
              <a:buNone/>
              <a:defRPr sz="2500" b="0" i="0" u="none" strike="noStrike" cap="none">
                <a:solidFill>
                  <a:srgbClr val="6155A6"/>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74" name="Google Shape;174;p6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rgbClr val="6155A6"/>
              </a:buClr>
              <a:buSzPts val="1800"/>
              <a:buFont typeface="Varela Round"/>
              <a:buChar char="●"/>
              <a:defRPr sz="1800" b="0" i="0" u="none" strike="noStrike" cap="none">
                <a:solidFill>
                  <a:srgbClr val="6155A6"/>
                </a:solidFill>
                <a:latin typeface="Varela Round"/>
                <a:ea typeface="Varela Round"/>
                <a:cs typeface="Varela Round"/>
                <a:sym typeface="Varela Round"/>
              </a:defRPr>
            </a:lvl1pPr>
            <a:lvl2pPr marL="914400" marR="0" lvl="1" indent="-317500" algn="l" rtl="0">
              <a:lnSpc>
                <a:spcPct val="115000"/>
              </a:lnSpc>
              <a:spcBef>
                <a:spcPts val="0"/>
              </a:spcBef>
              <a:spcAft>
                <a:spcPts val="0"/>
              </a:spcAft>
              <a:buClr>
                <a:srgbClr val="6155A6"/>
              </a:buClr>
              <a:buSzPts val="1400"/>
              <a:buFont typeface="Nunito"/>
              <a:buChar char="○"/>
              <a:defRPr sz="1400" b="0" i="0" u="none" strike="noStrike" cap="none">
                <a:solidFill>
                  <a:srgbClr val="6155A6"/>
                </a:solidFill>
                <a:latin typeface="Nunito"/>
                <a:ea typeface="Nunito"/>
                <a:cs typeface="Nunito"/>
                <a:sym typeface="Nunito"/>
              </a:defRPr>
            </a:lvl2pPr>
            <a:lvl3pPr marL="1371600" marR="0" lvl="2" indent="-317500" algn="l" rtl="0">
              <a:lnSpc>
                <a:spcPct val="115000"/>
              </a:lnSpc>
              <a:spcBef>
                <a:spcPts val="0"/>
              </a:spcBef>
              <a:spcAft>
                <a:spcPts val="0"/>
              </a:spcAft>
              <a:buClr>
                <a:srgbClr val="6155A6"/>
              </a:buClr>
              <a:buSzPts val="1400"/>
              <a:buFont typeface="Nunito"/>
              <a:buChar char="■"/>
              <a:defRPr sz="1400" b="0" i="0" u="none" strike="noStrike" cap="none">
                <a:solidFill>
                  <a:srgbClr val="6155A6"/>
                </a:solidFill>
                <a:latin typeface="Nunito"/>
                <a:ea typeface="Nunito"/>
                <a:cs typeface="Nunito"/>
                <a:sym typeface="Nunito"/>
              </a:defRPr>
            </a:lvl3pPr>
            <a:lvl4pPr marL="1828800" marR="0" lvl="3" indent="-317500" algn="l" rtl="0">
              <a:lnSpc>
                <a:spcPct val="115000"/>
              </a:lnSpc>
              <a:spcBef>
                <a:spcPts val="0"/>
              </a:spcBef>
              <a:spcAft>
                <a:spcPts val="0"/>
              </a:spcAft>
              <a:buClr>
                <a:srgbClr val="6155A6"/>
              </a:buClr>
              <a:buSzPts val="1400"/>
              <a:buFont typeface="Nunito"/>
              <a:buChar char="●"/>
              <a:defRPr sz="1400" b="0" i="0" u="none" strike="noStrike" cap="none">
                <a:solidFill>
                  <a:srgbClr val="6155A6"/>
                </a:solidFill>
                <a:latin typeface="Nunito"/>
                <a:ea typeface="Nunito"/>
                <a:cs typeface="Nunito"/>
                <a:sym typeface="Nunito"/>
              </a:defRPr>
            </a:lvl4pPr>
            <a:lvl5pPr marL="2286000" marR="0" lvl="4" indent="-317500" algn="l" rtl="0">
              <a:lnSpc>
                <a:spcPct val="115000"/>
              </a:lnSpc>
              <a:spcBef>
                <a:spcPts val="0"/>
              </a:spcBef>
              <a:spcAft>
                <a:spcPts val="0"/>
              </a:spcAft>
              <a:buClr>
                <a:srgbClr val="6155A6"/>
              </a:buClr>
              <a:buSzPts val="1400"/>
              <a:buFont typeface="Nunito"/>
              <a:buChar char="○"/>
              <a:defRPr sz="1400" b="0" i="0" u="none" strike="noStrike" cap="none">
                <a:solidFill>
                  <a:srgbClr val="6155A6"/>
                </a:solidFill>
                <a:latin typeface="Nunito"/>
                <a:ea typeface="Nunito"/>
                <a:cs typeface="Nunito"/>
                <a:sym typeface="Nunito"/>
              </a:defRPr>
            </a:lvl5pPr>
            <a:lvl6pPr marL="2743200" marR="0" lvl="5" indent="-317500" algn="l" rtl="0">
              <a:lnSpc>
                <a:spcPct val="115000"/>
              </a:lnSpc>
              <a:spcBef>
                <a:spcPts val="0"/>
              </a:spcBef>
              <a:spcAft>
                <a:spcPts val="0"/>
              </a:spcAft>
              <a:buClr>
                <a:srgbClr val="6155A6"/>
              </a:buClr>
              <a:buSzPts val="1400"/>
              <a:buFont typeface="Nunito"/>
              <a:buChar char="■"/>
              <a:defRPr sz="1400" b="0" i="0" u="none" strike="noStrike" cap="none">
                <a:solidFill>
                  <a:srgbClr val="6155A6"/>
                </a:solidFill>
                <a:latin typeface="Nunito"/>
                <a:ea typeface="Nunito"/>
                <a:cs typeface="Nunito"/>
                <a:sym typeface="Nunito"/>
              </a:defRPr>
            </a:lvl6pPr>
            <a:lvl7pPr marL="3200400" marR="0" lvl="6" indent="-317500" algn="l" rtl="0">
              <a:lnSpc>
                <a:spcPct val="115000"/>
              </a:lnSpc>
              <a:spcBef>
                <a:spcPts val="0"/>
              </a:spcBef>
              <a:spcAft>
                <a:spcPts val="0"/>
              </a:spcAft>
              <a:buClr>
                <a:srgbClr val="6155A6"/>
              </a:buClr>
              <a:buSzPts val="1400"/>
              <a:buFont typeface="Nunito"/>
              <a:buChar char="●"/>
              <a:defRPr sz="1400" b="0" i="0" u="none" strike="noStrike" cap="none">
                <a:solidFill>
                  <a:srgbClr val="6155A6"/>
                </a:solidFill>
                <a:latin typeface="Nunito"/>
                <a:ea typeface="Nunito"/>
                <a:cs typeface="Nunito"/>
                <a:sym typeface="Nunito"/>
              </a:defRPr>
            </a:lvl7pPr>
            <a:lvl8pPr marL="3657600" marR="0" lvl="7" indent="-317500" algn="l" rtl="0">
              <a:lnSpc>
                <a:spcPct val="115000"/>
              </a:lnSpc>
              <a:spcBef>
                <a:spcPts val="0"/>
              </a:spcBef>
              <a:spcAft>
                <a:spcPts val="0"/>
              </a:spcAft>
              <a:buClr>
                <a:srgbClr val="6155A6"/>
              </a:buClr>
              <a:buSzPts val="1400"/>
              <a:buFont typeface="Nunito"/>
              <a:buChar char="○"/>
              <a:defRPr sz="1400" b="0" i="0" u="none" strike="noStrike" cap="none">
                <a:solidFill>
                  <a:srgbClr val="6155A6"/>
                </a:solidFill>
                <a:latin typeface="Nunito"/>
                <a:ea typeface="Nunito"/>
                <a:cs typeface="Nunito"/>
                <a:sym typeface="Nunito"/>
              </a:defRPr>
            </a:lvl8pPr>
            <a:lvl9pPr marL="4114800" marR="0" lvl="8" indent="-317500" algn="l" rtl="0">
              <a:lnSpc>
                <a:spcPct val="115000"/>
              </a:lnSpc>
              <a:spcBef>
                <a:spcPts val="0"/>
              </a:spcBef>
              <a:spcAft>
                <a:spcPts val="0"/>
              </a:spcAft>
              <a:buClr>
                <a:srgbClr val="6155A6"/>
              </a:buClr>
              <a:buSzPts val="1400"/>
              <a:buFont typeface="Nunito"/>
              <a:buChar char="■"/>
              <a:defRPr sz="1400" b="0" i="0" u="none" strike="noStrike" cap="none">
                <a:solidFill>
                  <a:srgbClr val="6155A6"/>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gif"/><Relationship Id="rId4" Type="http://schemas.openxmlformats.org/officeDocument/2006/relationships/image" Target="../media/image24.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22" name="Google Shape;494;p1">
            <a:extLst>
              <a:ext uri="{FF2B5EF4-FFF2-40B4-BE49-F238E27FC236}">
                <a16:creationId xmlns:a16="http://schemas.microsoft.com/office/drawing/2014/main" id="{DBE00258-5802-49BC-BB04-578740F43713}"/>
              </a:ext>
            </a:extLst>
          </p:cNvPr>
          <p:cNvSpPr txBox="1">
            <a:spLocks/>
          </p:cNvSpPr>
          <p:nvPr/>
        </p:nvSpPr>
        <p:spPr>
          <a:xfrm>
            <a:off x="2529641" y="210270"/>
            <a:ext cx="4084718" cy="587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155A6"/>
              </a:buClr>
              <a:buSzPts val="2500"/>
              <a:buFont typeface="Varela Round"/>
              <a:buNone/>
              <a:defRPr sz="2500" b="0" i="0" u="none" strike="noStrike" cap="none">
                <a:solidFill>
                  <a:srgbClr val="6155A6"/>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5800"/>
              <a:buFont typeface="Raleway ExtraBold"/>
              <a:buNone/>
            </a:pPr>
            <a:r>
              <a:rPr lang="en-US" sz="3000">
                <a:solidFill>
                  <a:schemeClr val="accent1">
                    <a:lumMod val="75000"/>
                  </a:schemeClr>
                </a:solidFill>
                <a:latin typeface="+mj-lt"/>
                <a:ea typeface="Verdana" panose="020B0604030504040204" pitchFamily="34" charset="0"/>
                <a:cs typeface="Arial"/>
                <a:sym typeface="Arial"/>
              </a:rPr>
              <a:t>ĐỒ ÁN TỐT NGHIỆP</a:t>
            </a:r>
            <a:endParaRPr lang="en-US" sz="3000" dirty="0">
              <a:solidFill>
                <a:schemeClr val="accent1">
                  <a:lumMod val="75000"/>
                </a:schemeClr>
              </a:solidFill>
              <a:latin typeface="+mj-lt"/>
              <a:ea typeface="Verdana" panose="020B0604030504040204" pitchFamily="34" charset="0"/>
              <a:cs typeface="Arial"/>
              <a:sym typeface="Arial"/>
            </a:endParaRPr>
          </a:p>
        </p:txBody>
      </p:sp>
      <p:sp>
        <p:nvSpPr>
          <p:cNvPr id="23" name="Google Shape;497;p1">
            <a:extLst>
              <a:ext uri="{FF2B5EF4-FFF2-40B4-BE49-F238E27FC236}">
                <a16:creationId xmlns:a16="http://schemas.microsoft.com/office/drawing/2014/main" id="{A5CB0046-E1A5-45A8-A6BA-650033DF06CD}"/>
              </a:ext>
            </a:extLst>
          </p:cNvPr>
          <p:cNvSpPr txBox="1"/>
          <p:nvPr/>
        </p:nvSpPr>
        <p:spPr>
          <a:xfrm>
            <a:off x="286354" y="1879268"/>
            <a:ext cx="5088286" cy="1384964"/>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2600"/>
              <a:buFont typeface="Arial"/>
              <a:buNone/>
            </a:pPr>
            <a:r>
              <a:rPr lang="en" sz="2600">
                <a:solidFill>
                  <a:schemeClr val="accent1">
                    <a:lumMod val="75000"/>
                  </a:schemeClr>
                </a:solidFill>
                <a:latin typeface="+mj-lt"/>
                <a:ea typeface="Verdana" panose="020B0604030504040204" pitchFamily="34" charset="0"/>
              </a:rPr>
              <a:t>XÂY DỰNG WEBSITE BÁN </a:t>
            </a:r>
          </a:p>
          <a:p>
            <a:pPr marL="0" marR="0" lvl="0" indent="0" algn="ctr" rtl="0">
              <a:lnSpc>
                <a:spcPct val="150000"/>
              </a:lnSpc>
              <a:spcBef>
                <a:spcPts val="0"/>
              </a:spcBef>
              <a:spcAft>
                <a:spcPts val="0"/>
              </a:spcAft>
              <a:buClr>
                <a:srgbClr val="000000"/>
              </a:buClr>
              <a:buSzPts val="2600"/>
              <a:buFont typeface="Arial"/>
              <a:buNone/>
            </a:pPr>
            <a:r>
              <a:rPr lang="en" sz="2600">
                <a:solidFill>
                  <a:schemeClr val="accent1">
                    <a:lumMod val="75000"/>
                  </a:schemeClr>
                </a:solidFill>
                <a:latin typeface="+mj-lt"/>
                <a:ea typeface="Verdana" panose="020B0604030504040204" pitchFamily="34" charset="0"/>
              </a:rPr>
              <a:t>NÔNG SẢN, ĐẶC SẢN ĐÀ LẠT</a:t>
            </a:r>
            <a:endParaRPr sz="2600" i="0" u="none" strike="noStrike" cap="none" dirty="0">
              <a:solidFill>
                <a:schemeClr val="accent1">
                  <a:lumMod val="75000"/>
                </a:schemeClr>
              </a:solidFill>
              <a:latin typeface="+mj-lt"/>
              <a:ea typeface="Verdana" panose="020B0604030504040204" pitchFamily="34" charset="0"/>
              <a:sym typeface="Arial"/>
            </a:endParaRPr>
          </a:p>
        </p:txBody>
      </p:sp>
      <p:sp>
        <p:nvSpPr>
          <p:cNvPr id="24" name="Google Shape;499;p1">
            <a:extLst>
              <a:ext uri="{FF2B5EF4-FFF2-40B4-BE49-F238E27FC236}">
                <a16:creationId xmlns:a16="http://schemas.microsoft.com/office/drawing/2014/main" id="{1018139A-CC30-4E4A-B4EE-6634083167F9}"/>
              </a:ext>
            </a:extLst>
          </p:cNvPr>
          <p:cNvSpPr txBox="1">
            <a:spLocks/>
          </p:cNvSpPr>
          <p:nvPr/>
        </p:nvSpPr>
        <p:spPr>
          <a:xfrm>
            <a:off x="5785833" y="1084777"/>
            <a:ext cx="2535207" cy="7944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6155A6"/>
              </a:buClr>
              <a:buSzPts val="1800"/>
              <a:buFont typeface="Varela Round"/>
              <a:buChar char="●"/>
              <a:defRPr sz="1800" b="0" i="0" u="none" strike="noStrike" cap="none">
                <a:solidFill>
                  <a:srgbClr val="6155A6"/>
                </a:solidFill>
                <a:latin typeface="Varela Round"/>
                <a:ea typeface="Varela Round"/>
                <a:cs typeface="Varela Round"/>
                <a:sym typeface="Varela Round"/>
              </a:defRPr>
            </a:lvl1pPr>
            <a:lvl2pPr marL="914400" marR="0" lvl="1" indent="-317500" algn="l" rtl="0">
              <a:lnSpc>
                <a:spcPct val="115000"/>
              </a:lnSpc>
              <a:spcBef>
                <a:spcPts val="0"/>
              </a:spcBef>
              <a:spcAft>
                <a:spcPts val="0"/>
              </a:spcAft>
              <a:buClr>
                <a:srgbClr val="6155A6"/>
              </a:buClr>
              <a:buSzPts val="1400"/>
              <a:buFont typeface="Nunito"/>
              <a:buChar char="○"/>
              <a:defRPr sz="1400" b="0" i="0" u="none" strike="noStrike" cap="none">
                <a:solidFill>
                  <a:srgbClr val="6155A6"/>
                </a:solidFill>
                <a:latin typeface="Nunito"/>
                <a:ea typeface="Nunito"/>
                <a:cs typeface="Nunito"/>
                <a:sym typeface="Nunito"/>
              </a:defRPr>
            </a:lvl2pPr>
            <a:lvl3pPr marL="1371600" marR="0" lvl="2" indent="-317500" algn="l" rtl="0">
              <a:lnSpc>
                <a:spcPct val="115000"/>
              </a:lnSpc>
              <a:spcBef>
                <a:spcPts val="0"/>
              </a:spcBef>
              <a:spcAft>
                <a:spcPts val="0"/>
              </a:spcAft>
              <a:buClr>
                <a:srgbClr val="6155A6"/>
              </a:buClr>
              <a:buSzPts val="1400"/>
              <a:buFont typeface="Nunito"/>
              <a:buChar char="■"/>
              <a:defRPr sz="1400" b="0" i="0" u="none" strike="noStrike" cap="none">
                <a:solidFill>
                  <a:srgbClr val="6155A6"/>
                </a:solidFill>
                <a:latin typeface="Nunito"/>
                <a:ea typeface="Nunito"/>
                <a:cs typeface="Nunito"/>
                <a:sym typeface="Nunito"/>
              </a:defRPr>
            </a:lvl3pPr>
            <a:lvl4pPr marL="1828800" marR="0" lvl="3" indent="-317500" algn="l" rtl="0">
              <a:lnSpc>
                <a:spcPct val="115000"/>
              </a:lnSpc>
              <a:spcBef>
                <a:spcPts val="0"/>
              </a:spcBef>
              <a:spcAft>
                <a:spcPts val="0"/>
              </a:spcAft>
              <a:buClr>
                <a:srgbClr val="6155A6"/>
              </a:buClr>
              <a:buSzPts val="1400"/>
              <a:buFont typeface="Nunito"/>
              <a:buChar char="●"/>
              <a:defRPr sz="1400" b="0" i="0" u="none" strike="noStrike" cap="none">
                <a:solidFill>
                  <a:srgbClr val="6155A6"/>
                </a:solidFill>
                <a:latin typeface="Nunito"/>
                <a:ea typeface="Nunito"/>
                <a:cs typeface="Nunito"/>
                <a:sym typeface="Nunito"/>
              </a:defRPr>
            </a:lvl4pPr>
            <a:lvl5pPr marL="2286000" marR="0" lvl="4" indent="-317500" algn="l" rtl="0">
              <a:lnSpc>
                <a:spcPct val="115000"/>
              </a:lnSpc>
              <a:spcBef>
                <a:spcPts val="0"/>
              </a:spcBef>
              <a:spcAft>
                <a:spcPts val="0"/>
              </a:spcAft>
              <a:buClr>
                <a:srgbClr val="6155A6"/>
              </a:buClr>
              <a:buSzPts val="1400"/>
              <a:buFont typeface="Nunito"/>
              <a:buChar char="○"/>
              <a:defRPr sz="1400" b="0" i="0" u="none" strike="noStrike" cap="none">
                <a:solidFill>
                  <a:srgbClr val="6155A6"/>
                </a:solidFill>
                <a:latin typeface="Nunito"/>
                <a:ea typeface="Nunito"/>
                <a:cs typeface="Nunito"/>
                <a:sym typeface="Nunito"/>
              </a:defRPr>
            </a:lvl5pPr>
            <a:lvl6pPr marL="2743200" marR="0" lvl="5" indent="-317500" algn="l" rtl="0">
              <a:lnSpc>
                <a:spcPct val="115000"/>
              </a:lnSpc>
              <a:spcBef>
                <a:spcPts val="0"/>
              </a:spcBef>
              <a:spcAft>
                <a:spcPts val="0"/>
              </a:spcAft>
              <a:buClr>
                <a:srgbClr val="6155A6"/>
              </a:buClr>
              <a:buSzPts val="1400"/>
              <a:buFont typeface="Nunito"/>
              <a:buChar char="■"/>
              <a:defRPr sz="1400" b="0" i="0" u="none" strike="noStrike" cap="none">
                <a:solidFill>
                  <a:srgbClr val="6155A6"/>
                </a:solidFill>
                <a:latin typeface="Nunito"/>
                <a:ea typeface="Nunito"/>
                <a:cs typeface="Nunito"/>
                <a:sym typeface="Nunito"/>
              </a:defRPr>
            </a:lvl6pPr>
            <a:lvl7pPr marL="3200400" marR="0" lvl="6" indent="-317500" algn="l" rtl="0">
              <a:lnSpc>
                <a:spcPct val="115000"/>
              </a:lnSpc>
              <a:spcBef>
                <a:spcPts val="0"/>
              </a:spcBef>
              <a:spcAft>
                <a:spcPts val="0"/>
              </a:spcAft>
              <a:buClr>
                <a:srgbClr val="6155A6"/>
              </a:buClr>
              <a:buSzPts val="1400"/>
              <a:buFont typeface="Nunito"/>
              <a:buChar char="●"/>
              <a:defRPr sz="1400" b="0" i="0" u="none" strike="noStrike" cap="none">
                <a:solidFill>
                  <a:srgbClr val="6155A6"/>
                </a:solidFill>
                <a:latin typeface="Nunito"/>
                <a:ea typeface="Nunito"/>
                <a:cs typeface="Nunito"/>
                <a:sym typeface="Nunito"/>
              </a:defRPr>
            </a:lvl7pPr>
            <a:lvl8pPr marL="3657600" marR="0" lvl="7" indent="-317500" algn="l" rtl="0">
              <a:lnSpc>
                <a:spcPct val="115000"/>
              </a:lnSpc>
              <a:spcBef>
                <a:spcPts val="0"/>
              </a:spcBef>
              <a:spcAft>
                <a:spcPts val="0"/>
              </a:spcAft>
              <a:buClr>
                <a:srgbClr val="6155A6"/>
              </a:buClr>
              <a:buSzPts val="1400"/>
              <a:buFont typeface="Nunito"/>
              <a:buChar char="○"/>
              <a:defRPr sz="1400" b="0" i="0" u="none" strike="noStrike" cap="none">
                <a:solidFill>
                  <a:srgbClr val="6155A6"/>
                </a:solidFill>
                <a:latin typeface="Nunito"/>
                <a:ea typeface="Nunito"/>
                <a:cs typeface="Nunito"/>
                <a:sym typeface="Nunito"/>
              </a:defRPr>
            </a:lvl8pPr>
            <a:lvl9pPr marL="4114800" marR="0" lvl="8" indent="-317500" algn="l" rtl="0">
              <a:lnSpc>
                <a:spcPct val="115000"/>
              </a:lnSpc>
              <a:spcBef>
                <a:spcPts val="0"/>
              </a:spcBef>
              <a:spcAft>
                <a:spcPts val="0"/>
              </a:spcAft>
              <a:buClr>
                <a:srgbClr val="6155A6"/>
              </a:buClr>
              <a:buSzPts val="1400"/>
              <a:buFont typeface="Nunito"/>
              <a:buChar char="■"/>
              <a:defRPr sz="1400" b="0" i="0" u="none" strike="noStrike" cap="none">
                <a:solidFill>
                  <a:srgbClr val="6155A6"/>
                </a:solidFill>
                <a:latin typeface="Nunito"/>
                <a:ea typeface="Nunito"/>
                <a:cs typeface="Nunito"/>
                <a:sym typeface="Nunito"/>
              </a:defRPr>
            </a:lvl9pPr>
          </a:lstStyle>
          <a:p>
            <a:pPr marL="0" indent="0" algn="just">
              <a:lnSpc>
                <a:spcPct val="150000"/>
              </a:lnSpc>
              <a:buFont typeface="Varela Round"/>
              <a:buNone/>
            </a:pPr>
            <a:r>
              <a:rPr lang="vi-VN">
                <a:solidFill>
                  <a:schemeClr val="accent1">
                    <a:lumMod val="75000"/>
                  </a:schemeClr>
                </a:solidFill>
                <a:latin typeface="+mn-lt"/>
                <a:ea typeface="Verdana" panose="020B0604030504040204" pitchFamily="34" charset="0"/>
                <a:cs typeface="Arial"/>
                <a:sym typeface="Arial"/>
              </a:rPr>
              <a:t>Giảng viên hướng dẫn</a:t>
            </a:r>
          </a:p>
          <a:p>
            <a:pPr marL="0" indent="0" algn="just">
              <a:lnSpc>
                <a:spcPct val="150000"/>
              </a:lnSpc>
              <a:buFont typeface="Varela Round"/>
              <a:buNone/>
            </a:pPr>
            <a:r>
              <a:rPr lang="vi-VN">
                <a:solidFill>
                  <a:schemeClr val="accent1">
                    <a:lumMod val="75000"/>
                  </a:schemeClr>
                </a:solidFill>
                <a:latin typeface="+mn-lt"/>
                <a:ea typeface="Verdana" panose="020B0604030504040204" pitchFamily="34" charset="0"/>
                <a:cs typeface="Arial"/>
                <a:sym typeface="Arial"/>
              </a:rPr>
              <a:t>Thầy: La Quốc Thắng</a:t>
            </a:r>
            <a:endParaRPr lang="vi-VN" dirty="0">
              <a:solidFill>
                <a:schemeClr val="accent1">
                  <a:lumMod val="75000"/>
                </a:schemeClr>
              </a:solidFill>
              <a:latin typeface="+mn-lt"/>
              <a:ea typeface="Verdana" panose="020B0604030504040204" pitchFamily="34" charset="0"/>
              <a:cs typeface="Arial"/>
              <a:sym typeface="Arial"/>
            </a:endParaRPr>
          </a:p>
        </p:txBody>
      </p:sp>
      <p:pic>
        <p:nvPicPr>
          <p:cNvPr id="25" name="Picture 24">
            <a:extLst>
              <a:ext uri="{FF2B5EF4-FFF2-40B4-BE49-F238E27FC236}">
                <a16:creationId xmlns:a16="http://schemas.microsoft.com/office/drawing/2014/main" id="{27EAC972-2B56-47A2-8836-DED32C927A86}"/>
              </a:ext>
            </a:extLst>
          </p:cNvPr>
          <p:cNvPicPr>
            <a:picLocks noChangeAspect="1"/>
          </p:cNvPicPr>
          <p:nvPr/>
        </p:nvPicPr>
        <p:blipFill>
          <a:blip r:embed="rId3"/>
          <a:stretch>
            <a:fillRect/>
          </a:stretch>
        </p:blipFill>
        <p:spPr>
          <a:xfrm>
            <a:off x="1044656" y="81596"/>
            <a:ext cx="853103" cy="853103"/>
          </a:xfrm>
          <a:prstGeom prst="rect">
            <a:avLst/>
          </a:prstGeom>
        </p:spPr>
      </p:pic>
      <p:pic>
        <p:nvPicPr>
          <p:cNvPr id="26" name="Picture 25">
            <a:extLst>
              <a:ext uri="{FF2B5EF4-FFF2-40B4-BE49-F238E27FC236}">
                <a16:creationId xmlns:a16="http://schemas.microsoft.com/office/drawing/2014/main" id="{41C3B909-6999-4038-9547-E1A8B2D2CAF5}"/>
              </a:ext>
            </a:extLst>
          </p:cNvPr>
          <p:cNvPicPr>
            <a:picLocks noChangeAspect="1"/>
          </p:cNvPicPr>
          <p:nvPr/>
        </p:nvPicPr>
        <p:blipFill>
          <a:blip r:embed="rId4"/>
          <a:stretch>
            <a:fillRect/>
          </a:stretch>
        </p:blipFill>
        <p:spPr>
          <a:xfrm>
            <a:off x="78955" y="81596"/>
            <a:ext cx="853103" cy="853103"/>
          </a:xfrm>
          <a:prstGeom prst="rect">
            <a:avLst/>
          </a:prstGeom>
        </p:spPr>
      </p:pic>
      <p:sp>
        <p:nvSpPr>
          <p:cNvPr id="27" name="Google Shape;499;p1">
            <a:extLst>
              <a:ext uri="{FF2B5EF4-FFF2-40B4-BE49-F238E27FC236}">
                <a16:creationId xmlns:a16="http://schemas.microsoft.com/office/drawing/2014/main" id="{9E272D66-78B8-492E-A17D-8CF064FEBE7F}"/>
              </a:ext>
            </a:extLst>
          </p:cNvPr>
          <p:cNvSpPr txBox="1">
            <a:spLocks/>
          </p:cNvSpPr>
          <p:nvPr/>
        </p:nvSpPr>
        <p:spPr>
          <a:xfrm>
            <a:off x="5785833" y="3228175"/>
            <a:ext cx="2535207" cy="12473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1pPr>
            <a:lvl2pPr marL="914400" marR="0" lvl="1" indent="-317500" algn="l" rtl="0">
              <a:lnSpc>
                <a:spcPct val="115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2pPr>
            <a:lvl3pPr marL="1371600" marR="0" lvl="2" indent="-317500" algn="l" rtl="0">
              <a:lnSpc>
                <a:spcPct val="115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3pPr>
            <a:lvl4pPr marL="1828800" marR="0" lvl="3" indent="-317500" algn="l" rtl="0">
              <a:lnSpc>
                <a:spcPct val="115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4pPr>
            <a:lvl5pPr marL="2286000" marR="0" lvl="4" indent="-317500" algn="l" rtl="0">
              <a:lnSpc>
                <a:spcPct val="115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5pPr>
            <a:lvl6pPr marL="2743200" marR="0" lvl="5" indent="-317500" algn="l" rtl="0">
              <a:lnSpc>
                <a:spcPct val="115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6pPr>
            <a:lvl7pPr marL="3200400" marR="0" lvl="6" indent="-317500" algn="l" rtl="0">
              <a:lnSpc>
                <a:spcPct val="115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7pPr>
            <a:lvl8pPr marL="3657600" marR="0" lvl="7" indent="-317500" algn="l" rtl="0">
              <a:lnSpc>
                <a:spcPct val="115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8pPr>
            <a:lvl9pPr marL="4114800" marR="0" lvl="8" indent="-317500" algn="l" rtl="0">
              <a:lnSpc>
                <a:spcPct val="115000"/>
              </a:lnSpc>
              <a:spcBef>
                <a:spcPts val="1600"/>
              </a:spcBef>
              <a:spcAft>
                <a:spcPts val="1600"/>
              </a:spcAft>
              <a:buClr>
                <a:schemeClr val="dk1"/>
              </a:buClr>
              <a:buSzPts val="1400"/>
              <a:buFont typeface="Abel"/>
              <a:buChar char="■"/>
              <a:defRPr sz="1400" b="0" i="0" u="none" strike="noStrike" cap="none">
                <a:solidFill>
                  <a:schemeClr val="dk1"/>
                </a:solidFill>
                <a:latin typeface="Abel"/>
                <a:ea typeface="Abel"/>
                <a:cs typeface="Abel"/>
                <a:sym typeface="Abel"/>
              </a:defRPr>
            </a:lvl9pPr>
          </a:lstStyle>
          <a:p>
            <a:pPr marL="0" indent="0" algn="just">
              <a:lnSpc>
                <a:spcPct val="150000"/>
              </a:lnSpc>
              <a:buSzPts val="1800"/>
              <a:buFont typeface="Abel"/>
              <a:buNone/>
            </a:pPr>
            <a:r>
              <a:rPr lang="en-US" sz="1800">
                <a:solidFill>
                  <a:schemeClr val="accent1">
                    <a:lumMod val="75000"/>
                  </a:schemeClr>
                </a:solidFill>
                <a:latin typeface="+mj-lt"/>
                <a:ea typeface="Verdana" panose="020B0604030504040204" pitchFamily="34" charset="0"/>
                <a:cs typeface="Arial"/>
                <a:sym typeface="Arial"/>
              </a:rPr>
              <a:t>Sinh viên thực hiện</a:t>
            </a:r>
          </a:p>
          <a:p>
            <a:pPr marL="0" indent="0" algn="just">
              <a:lnSpc>
                <a:spcPct val="150000"/>
              </a:lnSpc>
              <a:buSzPts val="1800"/>
              <a:buFont typeface="Abel"/>
              <a:buNone/>
            </a:pPr>
            <a:r>
              <a:rPr lang="en-US" sz="1800">
                <a:solidFill>
                  <a:schemeClr val="accent1">
                    <a:lumMod val="75000"/>
                  </a:schemeClr>
                </a:solidFill>
                <a:latin typeface="+mj-lt"/>
                <a:ea typeface="Verdana" panose="020B0604030504040204" pitchFamily="34" charset="0"/>
                <a:cs typeface="Arial"/>
                <a:sym typeface="Arial"/>
              </a:rPr>
              <a:t>1. Nguyễn Xuân Hưng</a:t>
            </a:r>
          </a:p>
          <a:p>
            <a:pPr marL="0" indent="0" algn="just">
              <a:lnSpc>
                <a:spcPct val="150000"/>
              </a:lnSpc>
              <a:buSzPts val="1800"/>
              <a:buFont typeface="Abel"/>
              <a:buNone/>
            </a:pPr>
            <a:r>
              <a:rPr lang="en-US" sz="1800">
                <a:solidFill>
                  <a:schemeClr val="accent1">
                    <a:lumMod val="75000"/>
                  </a:schemeClr>
                </a:solidFill>
                <a:latin typeface="+mj-lt"/>
                <a:ea typeface="Verdana" panose="020B0604030504040204" pitchFamily="34" charset="0"/>
                <a:cs typeface="Arial"/>
                <a:sym typeface="Arial"/>
              </a:rPr>
              <a:t>2. Trần Nhật Duật</a:t>
            </a:r>
            <a:endParaRPr lang="vi-VN" sz="1800" dirty="0">
              <a:solidFill>
                <a:schemeClr val="accent1">
                  <a:lumMod val="75000"/>
                </a:schemeClr>
              </a:solidFill>
              <a:latin typeface="+mj-lt"/>
              <a:ea typeface="Verdana" panose="020B0604030504040204" pitchFamily="34" charset="0"/>
              <a:cs typeface="Arial"/>
              <a:sym typeface="Aria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000"/>
                                        <p:tgtEl>
                                          <p:spTgt spid="27"/>
                                        </p:tgtEl>
                                      </p:cBhvr>
                                    </p:animEffect>
                                    <p:anim calcmode="lin" valueType="num">
                                      <p:cBhvr>
                                        <p:cTn id="33" dur="1000" fill="hold"/>
                                        <p:tgtEl>
                                          <p:spTgt spid="27"/>
                                        </p:tgtEl>
                                        <p:attrNameLst>
                                          <p:attrName>ppt_x</p:attrName>
                                        </p:attrNameLst>
                                      </p:cBhvr>
                                      <p:tavLst>
                                        <p:tav tm="0">
                                          <p:val>
                                            <p:strVal val="#ppt_x"/>
                                          </p:val>
                                        </p:tav>
                                        <p:tav tm="100000">
                                          <p:val>
                                            <p:strVal val="#ppt_x"/>
                                          </p:val>
                                        </p:tav>
                                      </p:tavLst>
                                    </p:anim>
                                    <p:anim calcmode="lin" valueType="num">
                                      <p:cBhvr>
                                        <p:cTn id="3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 name="TextBox 4">
            <a:extLst>
              <a:ext uri="{FF2B5EF4-FFF2-40B4-BE49-F238E27FC236}">
                <a16:creationId xmlns:a16="http://schemas.microsoft.com/office/drawing/2014/main" id="{BD21B68F-9CDC-4CEC-856E-245C25BB994F}"/>
              </a:ext>
            </a:extLst>
          </p:cNvPr>
          <p:cNvSpPr txBox="1"/>
          <p:nvPr/>
        </p:nvSpPr>
        <p:spPr>
          <a:xfrm>
            <a:off x="8412420" y="4686300"/>
            <a:ext cx="497900" cy="307777"/>
          </a:xfrm>
          <a:prstGeom prst="rect">
            <a:avLst/>
          </a:prstGeom>
          <a:noFill/>
        </p:spPr>
        <p:txBody>
          <a:bodyPr wrap="square" rtlCol="0">
            <a:spAutoFit/>
          </a:bodyPr>
          <a:lstStyle/>
          <a:p>
            <a:r>
              <a:rPr lang="en-US"/>
              <a:t>10</a:t>
            </a:r>
          </a:p>
        </p:txBody>
      </p:sp>
      <p:pic>
        <p:nvPicPr>
          <p:cNvPr id="3" name="Picture 2">
            <a:extLst>
              <a:ext uri="{FF2B5EF4-FFF2-40B4-BE49-F238E27FC236}">
                <a16:creationId xmlns:a16="http://schemas.microsoft.com/office/drawing/2014/main" id="{1CB49C45-E139-4A6F-8622-21BE6B802605}"/>
              </a:ext>
            </a:extLst>
          </p:cNvPr>
          <p:cNvPicPr>
            <a:picLocks noChangeAspect="1"/>
          </p:cNvPicPr>
          <p:nvPr/>
        </p:nvPicPr>
        <p:blipFill>
          <a:blip r:embed="rId3"/>
          <a:stretch>
            <a:fillRect/>
          </a:stretch>
        </p:blipFill>
        <p:spPr>
          <a:xfrm>
            <a:off x="1775150" y="0"/>
            <a:ext cx="5593700" cy="5143500"/>
          </a:xfrm>
          <a:prstGeom prst="rect">
            <a:avLst/>
          </a:prstGeom>
        </p:spPr>
      </p:pic>
    </p:spTree>
    <p:extLst>
      <p:ext uri="{BB962C8B-B14F-4D97-AF65-F5344CB8AC3E}">
        <p14:creationId xmlns:p14="http://schemas.microsoft.com/office/powerpoint/2010/main" val="11984327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24"/>
          <p:cNvSpPr/>
          <p:nvPr/>
        </p:nvSpPr>
        <p:spPr>
          <a:xfrm>
            <a:off x="1788328" y="1787117"/>
            <a:ext cx="5567400" cy="2420700"/>
          </a:xfrm>
          <a:prstGeom prst="roundRect">
            <a:avLst>
              <a:gd name="adj" fmla="val 16667"/>
            </a:avLst>
          </a:prstGeom>
          <a:solidFill>
            <a:srgbClr val="F2F2F2"/>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10" name="Google Shape;610;p24"/>
          <p:cNvSpPr txBox="1"/>
          <p:nvPr/>
        </p:nvSpPr>
        <p:spPr>
          <a:xfrm>
            <a:off x="3761326" y="455165"/>
            <a:ext cx="1621200" cy="1332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5E7D"/>
              </a:buClr>
              <a:buSzPts val="3700"/>
              <a:buFont typeface="Montserrat"/>
              <a:buNone/>
            </a:pPr>
            <a:r>
              <a:rPr lang="en" sz="7200" b="1" i="0" u="none" strike="noStrike" cap="none">
                <a:solidFill>
                  <a:srgbClr val="265E6D"/>
                </a:solidFill>
                <a:latin typeface="Arial"/>
                <a:ea typeface="Arial"/>
                <a:cs typeface="Arial"/>
                <a:sym typeface="Arial"/>
              </a:rPr>
              <a:t>02</a:t>
            </a:r>
            <a:endParaRPr sz="1400" b="0" i="0" u="none" strike="noStrike" cap="none">
              <a:solidFill>
                <a:srgbClr val="265E6D"/>
              </a:solidFill>
              <a:latin typeface="Arial"/>
              <a:ea typeface="Arial"/>
              <a:cs typeface="Arial"/>
              <a:sym typeface="Arial"/>
            </a:endParaRPr>
          </a:p>
        </p:txBody>
      </p:sp>
      <p:sp>
        <p:nvSpPr>
          <p:cNvPr id="611" name="Google Shape;611;p24"/>
          <p:cNvSpPr txBox="1"/>
          <p:nvPr/>
        </p:nvSpPr>
        <p:spPr>
          <a:xfrm>
            <a:off x="1788328" y="2147454"/>
            <a:ext cx="5567400" cy="178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1">
                <a:solidFill>
                  <a:srgbClr val="265E6D"/>
                </a:solidFill>
              </a:rPr>
              <a:t>Kết quả quá trình thực hiện</a:t>
            </a:r>
            <a:endParaRPr sz="4000" b="1" i="0" u="none" strike="noStrike" cap="none">
              <a:solidFill>
                <a:srgbClr val="265E6D"/>
              </a:solidFill>
              <a:latin typeface="Arial"/>
              <a:ea typeface="Arial"/>
              <a:cs typeface="Arial"/>
              <a:sym typeface="Arial"/>
            </a:endParaRPr>
          </a:p>
        </p:txBody>
      </p:sp>
      <p:sp>
        <p:nvSpPr>
          <p:cNvPr id="5" name="TextBox 4">
            <a:extLst>
              <a:ext uri="{FF2B5EF4-FFF2-40B4-BE49-F238E27FC236}">
                <a16:creationId xmlns:a16="http://schemas.microsoft.com/office/drawing/2014/main" id="{A914CF26-4CB9-43D2-895A-A970C7A89996}"/>
              </a:ext>
            </a:extLst>
          </p:cNvPr>
          <p:cNvSpPr txBox="1"/>
          <p:nvPr/>
        </p:nvSpPr>
        <p:spPr>
          <a:xfrm>
            <a:off x="8412420" y="4686300"/>
            <a:ext cx="421742" cy="307777"/>
          </a:xfrm>
          <a:prstGeom prst="rect">
            <a:avLst/>
          </a:prstGeom>
          <a:noFill/>
        </p:spPr>
        <p:txBody>
          <a:bodyPr wrap="square" rtlCol="0">
            <a:spAutoFit/>
          </a:bodyPr>
          <a:lstStyle/>
          <a:p>
            <a:r>
              <a:rPr lang="en-US"/>
              <a:t>11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10" name="Google Shape;616;g24ec29f9ea5_1_9">
            <a:extLst>
              <a:ext uri="{FF2B5EF4-FFF2-40B4-BE49-F238E27FC236}">
                <a16:creationId xmlns:a16="http://schemas.microsoft.com/office/drawing/2014/main" id="{7E0917AA-158E-4AA6-AB80-893746CF8AA6}"/>
              </a:ext>
            </a:extLst>
          </p:cNvPr>
          <p:cNvSpPr txBox="1"/>
          <p:nvPr/>
        </p:nvSpPr>
        <p:spPr>
          <a:xfrm>
            <a:off x="-74603" y="0"/>
            <a:ext cx="4057155" cy="387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a:t>3.4. Kết quả đạt được</a:t>
            </a:r>
            <a:endParaRPr sz="2800" b="1" i="0" u="none" strike="noStrike" cap="none">
              <a:solidFill>
                <a:srgbClr val="000000"/>
              </a:solidFill>
              <a:latin typeface="Arial"/>
              <a:ea typeface="Arial"/>
              <a:cs typeface="Arial"/>
              <a:sym typeface="Arial"/>
            </a:endParaRPr>
          </a:p>
        </p:txBody>
      </p:sp>
      <p:sp>
        <p:nvSpPr>
          <p:cNvPr id="5" name="TextBox 4">
            <a:extLst>
              <a:ext uri="{FF2B5EF4-FFF2-40B4-BE49-F238E27FC236}">
                <a16:creationId xmlns:a16="http://schemas.microsoft.com/office/drawing/2014/main" id="{6C04F0D4-F542-4F39-9ED2-5D9C3FA3C093}"/>
              </a:ext>
            </a:extLst>
          </p:cNvPr>
          <p:cNvSpPr txBox="1"/>
          <p:nvPr/>
        </p:nvSpPr>
        <p:spPr>
          <a:xfrm>
            <a:off x="8412420" y="4686300"/>
            <a:ext cx="421742" cy="307777"/>
          </a:xfrm>
          <a:prstGeom prst="rect">
            <a:avLst/>
          </a:prstGeom>
          <a:noFill/>
        </p:spPr>
        <p:txBody>
          <a:bodyPr wrap="square" rtlCol="0">
            <a:spAutoFit/>
          </a:bodyPr>
          <a:lstStyle/>
          <a:p>
            <a:r>
              <a:rPr lang="en-US"/>
              <a:t>20</a:t>
            </a:r>
          </a:p>
        </p:txBody>
      </p:sp>
      <p:pic>
        <p:nvPicPr>
          <p:cNvPr id="4" name="Picture 3">
            <a:extLst>
              <a:ext uri="{FF2B5EF4-FFF2-40B4-BE49-F238E27FC236}">
                <a16:creationId xmlns:a16="http://schemas.microsoft.com/office/drawing/2014/main" id="{1F4B3E77-4FB6-47F1-A419-F7D4A4EE4E77}"/>
              </a:ext>
            </a:extLst>
          </p:cNvPr>
          <p:cNvPicPr>
            <a:picLocks noChangeAspect="1"/>
          </p:cNvPicPr>
          <p:nvPr/>
        </p:nvPicPr>
        <p:blipFill>
          <a:blip r:embed="rId3"/>
          <a:stretch>
            <a:fillRect/>
          </a:stretch>
        </p:blipFill>
        <p:spPr>
          <a:xfrm>
            <a:off x="0" y="387900"/>
            <a:ext cx="9144000" cy="4755600"/>
          </a:xfrm>
          <a:prstGeom prst="rect">
            <a:avLst/>
          </a:prstGeom>
        </p:spPr>
      </p:pic>
    </p:spTree>
    <p:extLst>
      <p:ext uri="{BB962C8B-B14F-4D97-AF65-F5344CB8AC3E}">
        <p14:creationId xmlns:p14="http://schemas.microsoft.com/office/powerpoint/2010/main" val="297927180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 name="Google Shape;664;g24ec29f9ea5_1_19">
            <a:extLst>
              <a:ext uri="{FF2B5EF4-FFF2-40B4-BE49-F238E27FC236}">
                <a16:creationId xmlns:a16="http://schemas.microsoft.com/office/drawing/2014/main" id="{6FEEF6E9-9DAF-450B-A1A2-0A9CB4910CA1}"/>
              </a:ext>
            </a:extLst>
          </p:cNvPr>
          <p:cNvSpPr txBox="1"/>
          <p:nvPr/>
        </p:nvSpPr>
        <p:spPr>
          <a:xfrm>
            <a:off x="182875" y="182880"/>
            <a:ext cx="6838710" cy="32884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a:t>3.5. Một số kết quả đạt được</a:t>
            </a:r>
            <a:endParaRPr sz="2800" b="1"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00397074-5A9E-41A0-AC2F-82AE817B93BD}"/>
              </a:ext>
            </a:extLst>
          </p:cNvPr>
          <p:cNvPicPr>
            <a:picLocks noChangeAspect="1"/>
          </p:cNvPicPr>
          <p:nvPr/>
        </p:nvPicPr>
        <p:blipFill>
          <a:blip r:embed="rId3"/>
          <a:stretch>
            <a:fillRect/>
          </a:stretch>
        </p:blipFill>
        <p:spPr>
          <a:xfrm>
            <a:off x="704187" y="602329"/>
            <a:ext cx="7413229" cy="4448892"/>
          </a:xfrm>
          <a:prstGeom prst="rect">
            <a:avLst/>
          </a:prstGeom>
        </p:spPr>
      </p:pic>
      <p:sp>
        <p:nvSpPr>
          <p:cNvPr id="4" name="TextBox 3">
            <a:extLst>
              <a:ext uri="{FF2B5EF4-FFF2-40B4-BE49-F238E27FC236}">
                <a16:creationId xmlns:a16="http://schemas.microsoft.com/office/drawing/2014/main" id="{81444C26-DA40-45D2-A8B5-0569A0524F98}"/>
              </a:ext>
            </a:extLst>
          </p:cNvPr>
          <p:cNvSpPr txBox="1"/>
          <p:nvPr/>
        </p:nvSpPr>
        <p:spPr>
          <a:xfrm>
            <a:off x="8412420" y="4686300"/>
            <a:ext cx="421742" cy="307777"/>
          </a:xfrm>
          <a:prstGeom prst="rect">
            <a:avLst/>
          </a:prstGeom>
          <a:noFill/>
        </p:spPr>
        <p:txBody>
          <a:bodyPr wrap="square" rtlCol="0">
            <a:spAutoFit/>
          </a:bodyPr>
          <a:lstStyle/>
          <a:p>
            <a:r>
              <a:rPr lang="en-US"/>
              <a:t>17</a:t>
            </a:r>
          </a:p>
        </p:txBody>
      </p:sp>
    </p:spTree>
    <p:extLst>
      <p:ext uri="{BB962C8B-B14F-4D97-AF65-F5344CB8AC3E}">
        <p14:creationId xmlns:p14="http://schemas.microsoft.com/office/powerpoint/2010/main" val="10926220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pic>
        <p:nvPicPr>
          <p:cNvPr id="11" name="Picture 10">
            <a:extLst>
              <a:ext uri="{FF2B5EF4-FFF2-40B4-BE49-F238E27FC236}">
                <a16:creationId xmlns:a16="http://schemas.microsoft.com/office/drawing/2014/main" id="{F2AD9CAE-E79C-4376-9E02-FEC63F317C76}"/>
              </a:ext>
            </a:extLst>
          </p:cNvPr>
          <p:cNvPicPr>
            <a:picLocks noChangeAspect="1"/>
          </p:cNvPicPr>
          <p:nvPr/>
        </p:nvPicPr>
        <p:blipFill>
          <a:blip r:embed="rId3"/>
          <a:stretch>
            <a:fillRect/>
          </a:stretch>
        </p:blipFill>
        <p:spPr>
          <a:xfrm>
            <a:off x="0" y="385578"/>
            <a:ext cx="4251025" cy="1992598"/>
          </a:xfrm>
          <a:prstGeom prst="rect">
            <a:avLst/>
          </a:prstGeom>
        </p:spPr>
      </p:pic>
      <p:sp>
        <p:nvSpPr>
          <p:cNvPr id="6" name="TextBox 5">
            <a:extLst>
              <a:ext uri="{FF2B5EF4-FFF2-40B4-BE49-F238E27FC236}">
                <a16:creationId xmlns:a16="http://schemas.microsoft.com/office/drawing/2014/main" id="{A0DBCC50-034E-4339-B326-3A9FB8B3390E}"/>
              </a:ext>
            </a:extLst>
          </p:cNvPr>
          <p:cNvSpPr txBox="1"/>
          <p:nvPr/>
        </p:nvSpPr>
        <p:spPr>
          <a:xfrm>
            <a:off x="8412420" y="4686300"/>
            <a:ext cx="421742" cy="307777"/>
          </a:xfrm>
          <a:prstGeom prst="rect">
            <a:avLst/>
          </a:prstGeom>
          <a:noFill/>
        </p:spPr>
        <p:txBody>
          <a:bodyPr wrap="square" rtlCol="0">
            <a:spAutoFit/>
          </a:bodyPr>
          <a:lstStyle/>
          <a:p>
            <a:r>
              <a:rPr lang="en-US"/>
              <a:t>18</a:t>
            </a:r>
          </a:p>
        </p:txBody>
      </p:sp>
      <p:pic>
        <p:nvPicPr>
          <p:cNvPr id="3" name="Picture 2">
            <a:extLst>
              <a:ext uri="{FF2B5EF4-FFF2-40B4-BE49-F238E27FC236}">
                <a16:creationId xmlns:a16="http://schemas.microsoft.com/office/drawing/2014/main" id="{396AFF2A-CE10-4A15-9935-138BB0A4FC01}"/>
              </a:ext>
            </a:extLst>
          </p:cNvPr>
          <p:cNvPicPr>
            <a:picLocks noChangeAspect="1"/>
          </p:cNvPicPr>
          <p:nvPr/>
        </p:nvPicPr>
        <p:blipFill>
          <a:blip r:embed="rId4"/>
          <a:stretch>
            <a:fillRect/>
          </a:stretch>
        </p:blipFill>
        <p:spPr>
          <a:xfrm>
            <a:off x="4158370" y="289415"/>
            <a:ext cx="4985630" cy="2379744"/>
          </a:xfrm>
          <a:prstGeom prst="rect">
            <a:avLst/>
          </a:prstGeom>
        </p:spPr>
      </p:pic>
      <p:pic>
        <p:nvPicPr>
          <p:cNvPr id="5" name="Picture 4">
            <a:extLst>
              <a:ext uri="{FF2B5EF4-FFF2-40B4-BE49-F238E27FC236}">
                <a16:creationId xmlns:a16="http://schemas.microsoft.com/office/drawing/2014/main" id="{5BE33020-286C-436F-86FC-A8081E4EC2C7}"/>
              </a:ext>
            </a:extLst>
          </p:cNvPr>
          <p:cNvPicPr>
            <a:picLocks noChangeAspect="1"/>
          </p:cNvPicPr>
          <p:nvPr/>
        </p:nvPicPr>
        <p:blipFill>
          <a:blip r:embed="rId5"/>
          <a:stretch>
            <a:fillRect/>
          </a:stretch>
        </p:blipFill>
        <p:spPr>
          <a:xfrm>
            <a:off x="0" y="2765324"/>
            <a:ext cx="4159135" cy="1992598"/>
          </a:xfrm>
          <a:prstGeom prst="rect">
            <a:avLst/>
          </a:prstGeom>
        </p:spPr>
      </p:pic>
      <p:pic>
        <p:nvPicPr>
          <p:cNvPr id="9" name="Picture 8">
            <a:extLst>
              <a:ext uri="{FF2B5EF4-FFF2-40B4-BE49-F238E27FC236}">
                <a16:creationId xmlns:a16="http://schemas.microsoft.com/office/drawing/2014/main" id="{679E6118-5CAE-4766-8F58-789C08F9278E}"/>
              </a:ext>
            </a:extLst>
          </p:cNvPr>
          <p:cNvPicPr>
            <a:picLocks noChangeAspect="1"/>
          </p:cNvPicPr>
          <p:nvPr/>
        </p:nvPicPr>
        <p:blipFill>
          <a:blip r:embed="rId6"/>
          <a:stretch>
            <a:fillRect/>
          </a:stretch>
        </p:blipFill>
        <p:spPr>
          <a:xfrm>
            <a:off x="4156762" y="2765323"/>
            <a:ext cx="4987238" cy="2324918"/>
          </a:xfrm>
          <a:prstGeom prst="rect">
            <a:avLst/>
          </a:prstGeom>
        </p:spPr>
      </p:pic>
    </p:spTree>
    <p:extLst>
      <p:ext uri="{BB962C8B-B14F-4D97-AF65-F5344CB8AC3E}">
        <p14:creationId xmlns:p14="http://schemas.microsoft.com/office/powerpoint/2010/main" val="49080494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 name="TextBox 5">
            <a:extLst>
              <a:ext uri="{FF2B5EF4-FFF2-40B4-BE49-F238E27FC236}">
                <a16:creationId xmlns:a16="http://schemas.microsoft.com/office/drawing/2014/main" id="{EDAF89D4-185E-4C8E-8F0E-51580A4B3B76}"/>
              </a:ext>
            </a:extLst>
          </p:cNvPr>
          <p:cNvSpPr txBox="1"/>
          <p:nvPr/>
        </p:nvSpPr>
        <p:spPr>
          <a:xfrm>
            <a:off x="8412420" y="4686300"/>
            <a:ext cx="421742" cy="307777"/>
          </a:xfrm>
          <a:prstGeom prst="rect">
            <a:avLst/>
          </a:prstGeom>
          <a:noFill/>
        </p:spPr>
        <p:txBody>
          <a:bodyPr wrap="square" rtlCol="0">
            <a:spAutoFit/>
          </a:bodyPr>
          <a:lstStyle/>
          <a:p>
            <a:r>
              <a:rPr lang="en-US"/>
              <a:t>19</a:t>
            </a:r>
          </a:p>
        </p:txBody>
      </p:sp>
      <p:pic>
        <p:nvPicPr>
          <p:cNvPr id="3" name="Picture 2">
            <a:extLst>
              <a:ext uri="{FF2B5EF4-FFF2-40B4-BE49-F238E27FC236}">
                <a16:creationId xmlns:a16="http://schemas.microsoft.com/office/drawing/2014/main" id="{5AE65962-217A-41F2-A075-DEBE3501A420}"/>
              </a:ext>
            </a:extLst>
          </p:cNvPr>
          <p:cNvPicPr>
            <a:picLocks noChangeAspect="1"/>
          </p:cNvPicPr>
          <p:nvPr/>
        </p:nvPicPr>
        <p:blipFill>
          <a:blip r:embed="rId3"/>
          <a:stretch>
            <a:fillRect/>
          </a:stretch>
        </p:blipFill>
        <p:spPr>
          <a:xfrm>
            <a:off x="0" y="246987"/>
            <a:ext cx="4707062" cy="2123524"/>
          </a:xfrm>
          <a:prstGeom prst="rect">
            <a:avLst/>
          </a:prstGeom>
        </p:spPr>
      </p:pic>
      <p:pic>
        <p:nvPicPr>
          <p:cNvPr id="8" name="Picture 7">
            <a:extLst>
              <a:ext uri="{FF2B5EF4-FFF2-40B4-BE49-F238E27FC236}">
                <a16:creationId xmlns:a16="http://schemas.microsoft.com/office/drawing/2014/main" id="{9D46DB16-B05F-4B27-B6C7-0A583056AC50}"/>
              </a:ext>
            </a:extLst>
          </p:cNvPr>
          <p:cNvPicPr>
            <a:picLocks noChangeAspect="1"/>
          </p:cNvPicPr>
          <p:nvPr/>
        </p:nvPicPr>
        <p:blipFill>
          <a:blip r:embed="rId4"/>
          <a:stretch>
            <a:fillRect/>
          </a:stretch>
        </p:blipFill>
        <p:spPr>
          <a:xfrm>
            <a:off x="4707062" y="318548"/>
            <a:ext cx="4436938" cy="2060431"/>
          </a:xfrm>
          <a:prstGeom prst="rect">
            <a:avLst/>
          </a:prstGeom>
        </p:spPr>
      </p:pic>
      <p:pic>
        <p:nvPicPr>
          <p:cNvPr id="10" name="Picture 9">
            <a:extLst>
              <a:ext uri="{FF2B5EF4-FFF2-40B4-BE49-F238E27FC236}">
                <a16:creationId xmlns:a16="http://schemas.microsoft.com/office/drawing/2014/main" id="{2F31B711-1EEE-43AF-8AE8-D0D1643A4603}"/>
              </a:ext>
            </a:extLst>
          </p:cNvPr>
          <p:cNvPicPr>
            <a:picLocks noChangeAspect="1"/>
          </p:cNvPicPr>
          <p:nvPr/>
        </p:nvPicPr>
        <p:blipFill>
          <a:blip r:embed="rId5"/>
          <a:stretch>
            <a:fillRect/>
          </a:stretch>
        </p:blipFill>
        <p:spPr>
          <a:xfrm>
            <a:off x="-2086" y="2547048"/>
            <a:ext cx="4686231" cy="1921779"/>
          </a:xfrm>
          <a:prstGeom prst="rect">
            <a:avLst/>
          </a:prstGeom>
        </p:spPr>
      </p:pic>
      <p:pic>
        <p:nvPicPr>
          <p:cNvPr id="14" name="Picture 13">
            <a:extLst>
              <a:ext uri="{FF2B5EF4-FFF2-40B4-BE49-F238E27FC236}">
                <a16:creationId xmlns:a16="http://schemas.microsoft.com/office/drawing/2014/main" id="{B5E513D0-5610-4141-B394-D990FA70D97F}"/>
              </a:ext>
            </a:extLst>
          </p:cNvPr>
          <p:cNvPicPr>
            <a:picLocks noChangeAspect="1"/>
          </p:cNvPicPr>
          <p:nvPr/>
        </p:nvPicPr>
        <p:blipFill>
          <a:blip r:embed="rId6"/>
          <a:stretch>
            <a:fillRect/>
          </a:stretch>
        </p:blipFill>
        <p:spPr>
          <a:xfrm>
            <a:off x="4748532" y="2571750"/>
            <a:ext cx="4395468" cy="19217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g24ec29f9ea5_1_0"/>
          <p:cNvSpPr txBox="1"/>
          <p:nvPr/>
        </p:nvSpPr>
        <p:spPr>
          <a:xfrm>
            <a:off x="182874" y="182880"/>
            <a:ext cx="4958085" cy="387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a:t>3.6. Hướng phát triển</a:t>
            </a:r>
            <a:endParaRPr sz="2800" b="1" i="0" u="none" strike="noStrike" cap="none">
              <a:solidFill>
                <a:srgbClr val="000000"/>
              </a:solidFill>
              <a:latin typeface="Arial"/>
              <a:ea typeface="Arial"/>
              <a:cs typeface="Arial"/>
              <a:sym typeface="Arial"/>
            </a:endParaRPr>
          </a:p>
        </p:txBody>
      </p:sp>
      <p:sp>
        <p:nvSpPr>
          <p:cNvPr id="604" name="Google Shape;604;g24ec29f9ea5_1_0"/>
          <p:cNvSpPr txBox="1"/>
          <p:nvPr/>
        </p:nvSpPr>
        <p:spPr>
          <a:xfrm>
            <a:off x="282381" y="875057"/>
            <a:ext cx="7843520" cy="2031295"/>
          </a:xfrm>
          <a:prstGeom prst="rect">
            <a:avLst/>
          </a:prstGeom>
          <a:noFill/>
          <a:ln>
            <a:noFill/>
          </a:ln>
        </p:spPr>
        <p:txBody>
          <a:bodyPr spcFirstLastPara="1" wrap="square" lIns="91425" tIns="91425" rIns="91425" bIns="91425" anchor="t" anchorCtr="0">
            <a:spAutoFit/>
          </a:bodyPr>
          <a:lstStyle/>
          <a:p>
            <a:pPr marL="457200" marR="0" lvl="0" indent="-342900" algn="just" rtl="0">
              <a:lnSpc>
                <a:spcPct val="150000"/>
              </a:lnSpc>
              <a:spcBef>
                <a:spcPts val="0"/>
              </a:spcBef>
              <a:spcAft>
                <a:spcPts val="0"/>
              </a:spcAft>
              <a:buClr>
                <a:srgbClr val="000000"/>
              </a:buClr>
              <a:buSzPts val="1800"/>
              <a:buFont typeface="Arial"/>
              <a:buChar char="●"/>
            </a:pPr>
            <a:r>
              <a:rPr lang="en-US" sz="2000">
                <a:solidFill>
                  <a:srgbClr val="24292F"/>
                </a:solidFill>
              </a:rPr>
              <a:t>Tìm hiểu tích hợp cổng thanh thanh toán trực tuyến</a:t>
            </a:r>
          </a:p>
          <a:p>
            <a:pPr marL="457200" marR="0" lvl="0" indent="-342900" algn="just" rtl="0">
              <a:lnSpc>
                <a:spcPct val="150000"/>
              </a:lnSpc>
              <a:spcBef>
                <a:spcPts val="0"/>
              </a:spcBef>
              <a:spcAft>
                <a:spcPts val="0"/>
              </a:spcAft>
              <a:buClr>
                <a:srgbClr val="000000"/>
              </a:buClr>
              <a:buSzPts val="1800"/>
              <a:buFont typeface="Arial"/>
              <a:buChar char="●"/>
            </a:pPr>
            <a:r>
              <a:rPr lang="en-US" sz="2000">
                <a:solidFill>
                  <a:srgbClr val="24292F"/>
                </a:solidFill>
              </a:rPr>
              <a:t>Xây dựng module thống kê đa dạng dữ liệu hệ thống</a:t>
            </a:r>
          </a:p>
          <a:p>
            <a:pPr marL="457200" marR="0" lvl="0" indent="-342900" algn="just" rtl="0">
              <a:lnSpc>
                <a:spcPct val="150000"/>
              </a:lnSpc>
              <a:spcBef>
                <a:spcPts val="0"/>
              </a:spcBef>
              <a:spcAft>
                <a:spcPts val="0"/>
              </a:spcAft>
              <a:buClr>
                <a:srgbClr val="000000"/>
              </a:buClr>
              <a:buSzPts val="1800"/>
              <a:buFont typeface="Arial"/>
              <a:buChar char="●"/>
            </a:pPr>
            <a:r>
              <a:rPr lang="en-US" sz="2000">
                <a:solidFill>
                  <a:srgbClr val="24292F"/>
                </a:solidFill>
              </a:rPr>
              <a:t>Bổ sung xây dựng thêm các module quản lý</a:t>
            </a:r>
          </a:p>
          <a:p>
            <a:pPr marL="457200" marR="0" lvl="0" indent="-342900" algn="just" rtl="0">
              <a:lnSpc>
                <a:spcPct val="150000"/>
              </a:lnSpc>
              <a:spcBef>
                <a:spcPts val="0"/>
              </a:spcBef>
              <a:spcAft>
                <a:spcPts val="0"/>
              </a:spcAft>
              <a:buClr>
                <a:srgbClr val="000000"/>
              </a:buClr>
              <a:buSzPts val="1800"/>
              <a:buFont typeface="Arial"/>
              <a:buChar char="●"/>
            </a:pPr>
            <a:r>
              <a:rPr lang="en-US" sz="2000">
                <a:solidFill>
                  <a:srgbClr val="24292F"/>
                </a:solidFill>
              </a:rPr>
              <a:t>Cải tiến giao diện trở nên thân thiện với người dung hơn nữa</a:t>
            </a:r>
          </a:p>
        </p:txBody>
      </p:sp>
      <p:pic>
        <p:nvPicPr>
          <p:cNvPr id="5" name="Picture 4">
            <a:extLst>
              <a:ext uri="{FF2B5EF4-FFF2-40B4-BE49-F238E27FC236}">
                <a16:creationId xmlns:a16="http://schemas.microsoft.com/office/drawing/2014/main" id="{623FAB1C-1939-48C4-8DC5-4CDABF875027}"/>
              </a:ext>
            </a:extLst>
          </p:cNvPr>
          <p:cNvPicPr>
            <a:picLocks noChangeAspect="1"/>
          </p:cNvPicPr>
          <p:nvPr/>
        </p:nvPicPr>
        <p:blipFill>
          <a:blip r:embed="rId3"/>
          <a:stretch>
            <a:fillRect/>
          </a:stretch>
        </p:blipFill>
        <p:spPr>
          <a:xfrm>
            <a:off x="8412420" y="0"/>
            <a:ext cx="719381" cy="716359"/>
          </a:xfrm>
          <a:prstGeom prst="rect">
            <a:avLst/>
          </a:prstGeom>
        </p:spPr>
      </p:pic>
      <p:sp>
        <p:nvSpPr>
          <p:cNvPr id="6" name="TextBox 5">
            <a:extLst>
              <a:ext uri="{FF2B5EF4-FFF2-40B4-BE49-F238E27FC236}">
                <a16:creationId xmlns:a16="http://schemas.microsoft.com/office/drawing/2014/main" id="{581EBBD5-6FCF-42CC-B033-5B45AA86D499}"/>
              </a:ext>
            </a:extLst>
          </p:cNvPr>
          <p:cNvSpPr txBox="1"/>
          <p:nvPr/>
        </p:nvSpPr>
        <p:spPr>
          <a:xfrm>
            <a:off x="8412420" y="4686300"/>
            <a:ext cx="421742" cy="307777"/>
          </a:xfrm>
          <a:prstGeom prst="rect">
            <a:avLst/>
          </a:prstGeom>
          <a:noFill/>
        </p:spPr>
        <p:txBody>
          <a:bodyPr wrap="square" rtlCol="0">
            <a:spAutoFit/>
          </a:bodyPr>
          <a:lstStyle/>
          <a:p>
            <a:r>
              <a:rPr lang="en-US"/>
              <a:t>20</a:t>
            </a:r>
          </a:p>
        </p:txBody>
      </p:sp>
    </p:spTree>
    <p:extLst>
      <p:ext uri="{BB962C8B-B14F-4D97-AF65-F5344CB8AC3E}">
        <p14:creationId xmlns:p14="http://schemas.microsoft.com/office/powerpoint/2010/main" val="11166352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barn(outVertical)">
                                      <p:cBhvr>
                                        <p:cTn id="7" dur="500"/>
                                        <p:tgtEl>
                                          <p:spTgt spid="604"/>
                                        </p:tgtEl>
                                      </p:cBhvr>
                                    </p:animEffect>
                                  </p:childTnLst>
                                </p:cTn>
                              </p:par>
                              <p:par>
                                <p:cTn id="8" presetID="16" presetClass="entr" presetSubtype="37"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5"/>
          <p:cNvSpPr/>
          <p:nvPr/>
        </p:nvSpPr>
        <p:spPr>
          <a:xfrm>
            <a:off x="1788328" y="1787117"/>
            <a:ext cx="5567400" cy="2420700"/>
          </a:xfrm>
          <a:prstGeom prst="roundRect">
            <a:avLst>
              <a:gd name="adj" fmla="val 16667"/>
            </a:avLst>
          </a:prstGeom>
          <a:solidFill>
            <a:srgbClr val="F2F2F2"/>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91" name="Google Shape;691;p55"/>
          <p:cNvSpPr txBox="1"/>
          <p:nvPr/>
        </p:nvSpPr>
        <p:spPr>
          <a:xfrm>
            <a:off x="3761326" y="455165"/>
            <a:ext cx="1621200" cy="1332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5E7D"/>
              </a:buClr>
              <a:buSzPts val="3700"/>
              <a:buFont typeface="Montserrat"/>
              <a:buNone/>
            </a:pPr>
            <a:r>
              <a:rPr lang="en" sz="7200" b="1" i="0" u="none" strike="noStrike" cap="none">
                <a:solidFill>
                  <a:srgbClr val="265E6D"/>
                </a:solidFill>
                <a:latin typeface="Arial"/>
                <a:ea typeface="Arial"/>
                <a:cs typeface="Arial"/>
                <a:sym typeface="Arial"/>
              </a:rPr>
              <a:t>03</a:t>
            </a:r>
            <a:endParaRPr sz="1400" b="0" i="0" u="none" strike="noStrike" cap="none">
              <a:solidFill>
                <a:srgbClr val="265E6D"/>
              </a:solidFill>
              <a:latin typeface="Arial"/>
              <a:ea typeface="Arial"/>
              <a:cs typeface="Arial"/>
              <a:sym typeface="Arial"/>
            </a:endParaRPr>
          </a:p>
        </p:txBody>
      </p:sp>
      <p:sp>
        <p:nvSpPr>
          <p:cNvPr id="692" name="Google Shape;692;p55"/>
          <p:cNvSpPr txBox="1"/>
          <p:nvPr/>
        </p:nvSpPr>
        <p:spPr>
          <a:xfrm>
            <a:off x="1788328" y="2147454"/>
            <a:ext cx="5567400" cy="178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a:solidFill>
                  <a:srgbClr val="265E6D"/>
                </a:solidFill>
                <a:hlinkClick r:id="rId3"/>
              </a:rPr>
              <a:t>Demo</a:t>
            </a:r>
            <a:endParaRPr sz="3600" b="1" i="0" strike="noStrike" cap="none">
              <a:solidFill>
                <a:srgbClr val="265E6D"/>
              </a:solidFill>
              <a:latin typeface="Arial"/>
              <a:ea typeface="Arial"/>
              <a:cs typeface="Arial"/>
              <a:sym typeface="Arial"/>
            </a:endParaRPr>
          </a:p>
        </p:txBody>
      </p:sp>
      <p:sp>
        <p:nvSpPr>
          <p:cNvPr id="5" name="TextBox 4">
            <a:extLst>
              <a:ext uri="{FF2B5EF4-FFF2-40B4-BE49-F238E27FC236}">
                <a16:creationId xmlns:a16="http://schemas.microsoft.com/office/drawing/2014/main" id="{C772AE29-8AC8-456B-98D5-625735AEBB5B}"/>
              </a:ext>
            </a:extLst>
          </p:cNvPr>
          <p:cNvSpPr txBox="1"/>
          <p:nvPr/>
        </p:nvSpPr>
        <p:spPr>
          <a:xfrm>
            <a:off x="8412420" y="4686300"/>
            <a:ext cx="421742" cy="307777"/>
          </a:xfrm>
          <a:prstGeom prst="rect">
            <a:avLst/>
          </a:prstGeom>
          <a:noFill/>
        </p:spPr>
        <p:txBody>
          <a:bodyPr wrap="square" rtlCol="0">
            <a:spAutoFit/>
          </a:bodyPr>
          <a:lstStyle/>
          <a:p>
            <a:r>
              <a:rPr lang="en-US"/>
              <a:t>21</a:t>
            </a:r>
          </a:p>
        </p:txBody>
      </p:sp>
    </p:spTree>
    <p:extLst>
      <p:ext uri="{BB962C8B-B14F-4D97-AF65-F5344CB8AC3E}">
        <p14:creationId xmlns:p14="http://schemas.microsoft.com/office/powerpoint/2010/main" val="4251759241"/>
      </p:ext>
    </p:extLst>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58"/>
          <p:cNvSpPr/>
          <p:nvPr/>
        </p:nvSpPr>
        <p:spPr>
          <a:xfrm>
            <a:off x="1788328" y="1787117"/>
            <a:ext cx="5567400" cy="2420700"/>
          </a:xfrm>
          <a:prstGeom prst="roundRect">
            <a:avLst>
              <a:gd name="adj" fmla="val 16667"/>
            </a:avLst>
          </a:prstGeom>
          <a:solidFill>
            <a:srgbClr val="F2F2F2"/>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22" name="Google Shape;722;p58"/>
          <p:cNvSpPr txBox="1"/>
          <p:nvPr/>
        </p:nvSpPr>
        <p:spPr>
          <a:xfrm>
            <a:off x="3761401" y="455115"/>
            <a:ext cx="1621200" cy="1332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5E7D"/>
              </a:buClr>
              <a:buSzPts val="3700"/>
              <a:buFont typeface="Montserrat"/>
              <a:buNone/>
            </a:pPr>
            <a:r>
              <a:rPr lang="en" sz="7200" b="1" i="0" u="none" strike="noStrike" cap="none">
                <a:solidFill>
                  <a:srgbClr val="265E6D"/>
                </a:solidFill>
                <a:latin typeface="Arial"/>
                <a:ea typeface="Arial"/>
                <a:cs typeface="Arial"/>
                <a:sym typeface="Arial"/>
              </a:rPr>
              <a:t>04</a:t>
            </a:r>
            <a:endParaRPr sz="1400" b="0" i="0" u="none" strike="noStrike" cap="none">
              <a:solidFill>
                <a:srgbClr val="265E6D"/>
              </a:solidFill>
              <a:latin typeface="Arial"/>
              <a:ea typeface="Arial"/>
              <a:cs typeface="Arial"/>
              <a:sym typeface="Arial"/>
            </a:endParaRPr>
          </a:p>
        </p:txBody>
      </p:sp>
      <p:sp>
        <p:nvSpPr>
          <p:cNvPr id="723" name="Google Shape;723;p58"/>
          <p:cNvSpPr txBox="1"/>
          <p:nvPr/>
        </p:nvSpPr>
        <p:spPr>
          <a:xfrm>
            <a:off x="1788328" y="2147454"/>
            <a:ext cx="5567400" cy="178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en" sz="6000" b="1" i="0" u="none" strike="noStrike" cap="none">
                <a:solidFill>
                  <a:srgbClr val="265E6D"/>
                </a:solidFill>
                <a:latin typeface="Arial"/>
                <a:ea typeface="Arial"/>
                <a:cs typeface="Arial"/>
                <a:sym typeface="Arial"/>
              </a:rPr>
              <a:t>Q &amp; A</a:t>
            </a:r>
            <a:endParaRPr sz="6000" b="1" i="0" u="none" strike="noStrike" cap="none">
              <a:solidFill>
                <a:srgbClr val="265E6D"/>
              </a:solidFill>
              <a:latin typeface="Arial"/>
              <a:ea typeface="Arial"/>
              <a:cs typeface="Arial"/>
              <a:sym typeface="Arial"/>
            </a:endParaRPr>
          </a:p>
        </p:txBody>
      </p:sp>
      <p:sp>
        <p:nvSpPr>
          <p:cNvPr id="5" name="TextBox 4">
            <a:extLst>
              <a:ext uri="{FF2B5EF4-FFF2-40B4-BE49-F238E27FC236}">
                <a16:creationId xmlns:a16="http://schemas.microsoft.com/office/drawing/2014/main" id="{B0B5F2F9-C650-4B06-9773-9151C1F974B6}"/>
              </a:ext>
            </a:extLst>
          </p:cNvPr>
          <p:cNvSpPr txBox="1"/>
          <p:nvPr/>
        </p:nvSpPr>
        <p:spPr>
          <a:xfrm>
            <a:off x="8412420" y="4686300"/>
            <a:ext cx="421742" cy="307777"/>
          </a:xfrm>
          <a:prstGeom prst="rect">
            <a:avLst/>
          </a:prstGeom>
          <a:noFill/>
        </p:spPr>
        <p:txBody>
          <a:bodyPr wrap="square" rtlCol="0">
            <a:spAutoFit/>
          </a:bodyPr>
          <a:lstStyle/>
          <a:p>
            <a:r>
              <a:rPr lang="en-US"/>
              <a:t>22</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pic>
        <p:nvPicPr>
          <p:cNvPr id="1030" name="Picture 6">
            <a:extLst>
              <a:ext uri="{FF2B5EF4-FFF2-40B4-BE49-F238E27FC236}">
                <a16:creationId xmlns:a16="http://schemas.microsoft.com/office/drawing/2014/main" id="{759EE261-8D1E-422F-BCEE-938D6EB15F3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572398" y="100013"/>
            <a:ext cx="1999202"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368621F-5C29-4F88-817B-61E845B8A54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3860006"/>
            <a:ext cx="1369060" cy="12834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0B6679C-A9A3-41C9-97D3-819E6351C847}"/>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048500" y="3048000"/>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F98665E-B55D-4A3F-8E18-9584C05F6983}"/>
              </a:ext>
            </a:extLst>
          </p:cNvPr>
          <p:cNvSpPr txBox="1"/>
          <p:nvPr/>
        </p:nvSpPr>
        <p:spPr>
          <a:xfrm>
            <a:off x="1282302" y="1971585"/>
            <a:ext cx="6579394" cy="1200329"/>
          </a:xfrm>
          <a:prstGeom prst="rect">
            <a:avLst/>
          </a:prstGeom>
          <a:noFill/>
        </p:spPr>
        <p:txBody>
          <a:bodyPr wrap="square">
            <a:spAutoFit/>
          </a:bodyPr>
          <a:lstStyle/>
          <a:p>
            <a:pPr algn="ctr" rtl="0">
              <a:spcBef>
                <a:spcPts val="0"/>
              </a:spcBef>
              <a:spcAft>
                <a:spcPts val="0"/>
              </a:spcAft>
            </a:pPr>
            <a:r>
              <a:rPr lang="en-US" sz="3600">
                <a:latin typeface="Varela Round" panose="020B0604020202020204" charset="-79"/>
                <a:cs typeface="Varela Round" panose="020B0604020202020204" charset="-79"/>
              </a:rPr>
              <a:t>Cảm ơn thầy và các bạn</a:t>
            </a:r>
            <a:r>
              <a:rPr lang="vi-VN" sz="3600" b="0" i="0" u="none" strike="noStrike">
                <a:solidFill>
                  <a:srgbClr val="000000"/>
                </a:solidFill>
                <a:effectLst/>
                <a:latin typeface="Varela Round" panose="020B0604020202020204" charset="-79"/>
                <a:cs typeface="Varela Round" panose="020B0604020202020204" charset="-79"/>
              </a:rPr>
              <a:t> đã quan tâm lắng nghe</a:t>
            </a:r>
            <a:endParaRPr lang="en-US" sz="3600"/>
          </a:p>
        </p:txBody>
      </p:sp>
      <p:sp>
        <p:nvSpPr>
          <p:cNvPr id="6" name="TextBox 5">
            <a:extLst>
              <a:ext uri="{FF2B5EF4-FFF2-40B4-BE49-F238E27FC236}">
                <a16:creationId xmlns:a16="http://schemas.microsoft.com/office/drawing/2014/main" id="{CDA6D1EE-5099-4D54-9E30-17789AF71716}"/>
              </a:ext>
            </a:extLst>
          </p:cNvPr>
          <p:cNvSpPr txBox="1"/>
          <p:nvPr/>
        </p:nvSpPr>
        <p:spPr>
          <a:xfrm>
            <a:off x="8412420" y="4686300"/>
            <a:ext cx="421742" cy="307777"/>
          </a:xfrm>
          <a:prstGeom prst="rect">
            <a:avLst/>
          </a:prstGeom>
          <a:noFill/>
        </p:spPr>
        <p:txBody>
          <a:bodyPr wrap="square" rtlCol="0">
            <a:spAutoFit/>
          </a:bodyPr>
          <a:lstStyle/>
          <a:p>
            <a:r>
              <a:rPr lang="en-US"/>
              <a:t>23</a:t>
            </a:r>
          </a:p>
        </p:txBody>
      </p:sp>
    </p:spTree>
    <p:extLst>
      <p:ext uri="{BB962C8B-B14F-4D97-AF65-F5344CB8AC3E}">
        <p14:creationId xmlns:p14="http://schemas.microsoft.com/office/powerpoint/2010/main" val="13899354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
          <p:cNvSpPr/>
          <p:nvPr/>
        </p:nvSpPr>
        <p:spPr>
          <a:xfrm>
            <a:off x="8152726" y="1704953"/>
            <a:ext cx="224501" cy="296399"/>
          </a:xfrm>
          <a:custGeom>
            <a:avLst/>
            <a:gdLst/>
            <a:ahLst/>
            <a:cxnLst/>
            <a:rect l="l" t="t" r="r" b="b"/>
            <a:pathLst>
              <a:path w="52495" h="52454" extrusionOk="0">
                <a:moveTo>
                  <a:pt x="26227" y="3980"/>
                </a:moveTo>
                <a:cubicBezTo>
                  <a:pt x="38525" y="3980"/>
                  <a:pt x="48514" y="13969"/>
                  <a:pt x="48514" y="26227"/>
                </a:cubicBezTo>
                <a:cubicBezTo>
                  <a:pt x="48514" y="38485"/>
                  <a:pt x="38525" y="48474"/>
                  <a:pt x="26227" y="48474"/>
                </a:cubicBezTo>
                <a:cubicBezTo>
                  <a:pt x="13970" y="48474"/>
                  <a:pt x="3980" y="38485"/>
                  <a:pt x="3980" y="26227"/>
                </a:cubicBezTo>
                <a:cubicBezTo>
                  <a:pt x="3980" y="13969"/>
                  <a:pt x="13970" y="3980"/>
                  <a:pt x="26227" y="3980"/>
                </a:cubicBezTo>
                <a:close/>
                <a:moveTo>
                  <a:pt x="26227" y="0"/>
                </a:moveTo>
                <a:cubicBezTo>
                  <a:pt x="11781" y="0"/>
                  <a:pt x="1" y="11740"/>
                  <a:pt x="1" y="26227"/>
                </a:cubicBezTo>
                <a:cubicBezTo>
                  <a:pt x="1" y="40673"/>
                  <a:pt x="11781" y="52454"/>
                  <a:pt x="26227" y="52454"/>
                </a:cubicBezTo>
                <a:cubicBezTo>
                  <a:pt x="40714" y="52454"/>
                  <a:pt x="52494" y="40713"/>
                  <a:pt x="52494" y="26227"/>
                </a:cubicBezTo>
                <a:cubicBezTo>
                  <a:pt x="52494" y="11780"/>
                  <a:pt x="40714" y="0"/>
                  <a:pt x="2622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14" name="Google Shape;514;p3"/>
          <p:cNvSpPr txBox="1"/>
          <p:nvPr/>
        </p:nvSpPr>
        <p:spPr>
          <a:xfrm>
            <a:off x="392238" y="193475"/>
            <a:ext cx="83595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600"/>
              <a:buFont typeface="Arial"/>
              <a:buNone/>
            </a:pPr>
            <a:r>
              <a:rPr lang="en" sz="3300" b="1" i="0" u="none" strike="noStrike" cap="none">
                <a:solidFill>
                  <a:srgbClr val="213B55"/>
                </a:solidFill>
                <a:latin typeface="Arial"/>
                <a:ea typeface="Arial"/>
                <a:cs typeface="Arial"/>
                <a:sym typeface="Arial"/>
              </a:rPr>
              <a:t>Nội dung chính</a:t>
            </a:r>
            <a:endParaRPr sz="3300" b="1" i="0" u="none" strike="noStrike" cap="none" dirty="0">
              <a:solidFill>
                <a:srgbClr val="213B55"/>
              </a:solidFill>
              <a:latin typeface="Arial"/>
              <a:ea typeface="Arial"/>
              <a:cs typeface="Arial"/>
              <a:sym typeface="Arial"/>
            </a:endParaRPr>
          </a:p>
        </p:txBody>
      </p:sp>
      <p:sp>
        <p:nvSpPr>
          <p:cNvPr id="515" name="Google Shape;515;p3"/>
          <p:cNvSpPr/>
          <p:nvPr/>
        </p:nvSpPr>
        <p:spPr>
          <a:xfrm>
            <a:off x="316481" y="1564225"/>
            <a:ext cx="3883993" cy="1054137"/>
          </a:xfrm>
          <a:prstGeom prst="roundRect">
            <a:avLst>
              <a:gd name="adj" fmla="val 16667"/>
            </a:avLst>
          </a:prstGeom>
          <a:solidFill>
            <a:srgbClr val="FFFFFF"/>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516" name="Google Shape;516;p3"/>
          <p:cNvSpPr/>
          <p:nvPr/>
        </p:nvSpPr>
        <p:spPr>
          <a:xfrm>
            <a:off x="4970806" y="1564226"/>
            <a:ext cx="3883993" cy="1054137"/>
          </a:xfrm>
          <a:prstGeom prst="roundRect">
            <a:avLst>
              <a:gd name="adj" fmla="val 16667"/>
            </a:avLst>
          </a:prstGeom>
          <a:solidFill>
            <a:srgbClr val="FFFFFF"/>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517" name="Google Shape;517;p3"/>
          <p:cNvSpPr txBox="1"/>
          <p:nvPr/>
        </p:nvSpPr>
        <p:spPr>
          <a:xfrm>
            <a:off x="202157" y="1564225"/>
            <a:ext cx="696518" cy="1054137"/>
          </a:xfrm>
          <a:prstGeom prst="rect">
            <a:avLst/>
          </a:prstGeom>
          <a:noFill/>
          <a:ln>
            <a:noFill/>
          </a:ln>
        </p:spPr>
        <p:txBody>
          <a:bodyPr spcFirstLastPara="1" wrap="square" lIns="91425" tIns="91425" rIns="91425" bIns="91425" anchor="ctr" anchorCtr="0">
            <a:noAutofit/>
          </a:bodyPr>
          <a:lstStyle/>
          <a:p>
            <a:pPr marL="127000" marR="0" lvl="0" indent="0" algn="l" rtl="0">
              <a:lnSpc>
                <a:spcPct val="100000"/>
              </a:lnSpc>
              <a:spcBef>
                <a:spcPts val="0"/>
              </a:spcBef>
              <a:spcAft>
                <a:spcPts val="0"/>
              </a:spcAft>
              <a:buClr>
                <a:srgbClr val="005E7D"/>
              </a:buClr>
              <a:buSzPts val="1600"/>
              <a:buFont typeface="Montserrat"/>
              <a:buNone/>
            </a:pPr>
            <a:r>
              <a:rPr lang="en" sz="2700" b="1" i="0" u="none" strike="noStrike" cap="none">
                <a:solidFill>
                  <a:srgbClr val="265E6D"/>
                </a:solidFill>
                <a:latin typeface="Arial"/>
                <a:ea typeface="Arial"/>
                <a:cs typeface="Arial"/>
                <a:sym typeface="Arial"/>
              </a:rPr>
              <a:t>01</a:t>
            </a:r>
            <a:endParaRPr sz="300" b="0" i="0" u="none" strike="noStrike" cap="none" dirty="0">
              <a:solidFill>
                <a:srgbClr val="265E6D"/>
              </a:solidFill>
              <a:latin typeface="Arial"/>
              <a:ea typeface="Arial"/>
              <a:cs typeface="Arial"/>
              <a:sym typeface="Arial"/>
            </a:endParaRPr>
          </a:p>
        </p:txBody>
      </p:sp>
      <p:sp>
        <p:nvSpPr>
          <p:cNvPr id="518" name="Google Shape;518;p3"/>
          <p:cNvSpPr txBox="1"/>
          <p:nvPr/>
        </p:nvSpPr>
        <p:spPr>
          <a:xfrm>
            <a:off x="1012999" y="1564225"/>
            <a:ext cx="3187475" cy="105413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a:solidFill>
                  <a:srgbClr val="265E6D"/>
                </a:solidFill>
              </a:rPr>
              <a:t>Tổng quan đề tài</a:t>
            </a:r>
            <a:endParaRPr sz="2100" b="1" i="0" u="none" strike="noStrike" cap="none" dirty="0">
              <a:solidFill>
                <a:srgbClr val="265E6D"/>
              </a:solidFill>
              <a:latin typeface="Arial"/>
              <a:ea typeface="Arial"/>
              <a:cs typeface="Arial"/>
              <a:sym typeface="Arial"/>
            </a:endParaRPr>
          </a:p>
        </p:txBody>
      </p:sp>
      <p:sp>
        <p:nvSpPr>
          <p:cNvPr id="519" name="Google Shape;519;p3"/>
          <p:cNvSpPr txBox="1"/>
          <p:nvPr/>
        </p:nvSpPr>
        <p:spPr>
          <a:xfrm>
            <a:off x="5667323" y="1564226"/>
            <a:ext cx="3187475" cy="1054137"/>
          </a:xfrm>
          <a:prstGeom prst="rect">
            <a:avLst/>
          </a:prstGeom>
          <a:noFill/>
          <a:ln>
            <a:noFill/>
          </a:ln>
        </p:spPr>
        <p:txBody>
          <a:bodyPr spcFirstLastPara="1" wrap="square" lIns="91425" tIns="91425" rIns="91425" bIns="91425" anchor="ctr" anchorCtr="0">
            <a:noAutofit/>
          </a:bodyPr>
          <a:lstStyle/>
          <a:p>
            <a:pPr>
              <a:buSzPts val="2100"/>
            </a:pPr>
            <a:r>
              <a:rPr lang="en-US" sz="2100" b="1">
                <a:solidFill>
                  <a:srgbClr val="265E6D"/>
                </a:solidFill>
              </a:rPr>
              <a:t>Kết quả thực hiện</a:t>
            </a:r>
          </a:p>
        </p:txBody>
      </p:sp>
      <p:sp>
        <p:nvSpPr>
          <p:cNvPr id="520" name="Google Shape;520;p3"/>
          <p:cNvSpPr txBox="1"/>
          <p:nvPr/>
        </p:nvSpPr>
        <p:spPr>
          <a:xfrm>
            <a:off x="4856481" y="1564226"/>
            <a:ext cx="696518" cy="1054137"/>
          </a:xfrm>
          <a:prstGeom prst="rect">
            <a:avLst/>
          </a:prstGeom>
          <a:noFill/>
          <a:ln>
            <a:noFill/>
          </a:ln>
        </p:spPr>
        <p:txBody>
          <a:bodyPr spcFirstLastPara="1" wrap="square" lIns="91425" tIns="91425" rIns="91425" bIns="91425" anchor="ctr" anchorCtr="0">
            <a:noAutofit/>
          </a:bodyPr>
          <a:lstStyle/>
          <a:p>
            <a:pPr marL="127000" marR="0" lvl="0" indent="0" algn="l" rtl="0">
              <a:lnSpc>
                <a:spcPct val="100000"/>
              </a:lnSpc>
              <a:spcBef>
                <a:spcPts val="0"/>
              </a:spcBef>
              <a:spcAft>
                <a:spcPts val="0"/>
              </a:spcAft>
              <a:buClr>
                <a:srgbClr val="005E7D"/>
              </a:buClr>
              <a:buSzPts val="1600"/>
              <a:buFont typeface="Montserrat"/>
              <a:buNone/>
            </a:pPr>
            <a:r>
              <a:rPr lang="en" sz="2700" b="1" i="0" u="none" strike="noStrike" cap="none">
                <a:solidFill>
                  <a:srgbClr val="265E6D"/>
                </a:solidFill>
                <a:latin typeface="Arial"/>
                <a:ea typeface="Arial"/>
                <a:cs typeface="Arial"/>
                <a:sym typeface="Arial"/>
              </a:rPr>
              <a:t>0</a:t>
            </a:r>
            <a:r>
              <a:rPr lang="en" sz="2700" b="1">
                <a:solidFill>
                  <a:srgbClr val="265E6D"/>
                </a:solidFill>
              </a:rPr>
              <a:t>2</a:t>
            </a:r>
            <a:endParaRPr sz="300" b="0" i="0" u="none" strike="noStrike" cap="none">
              <a:solidFill>
                <a:srgbClr val="265E6D"/>
              </a:solidFill>
              <a:latin typeface="Arial"/>
              <a:ea typeface="Arial"/>
              <a:cs typeface="Arial"/>
              <a:sym typeface="Arial"/>
            </a:endParaRPr>
          </a:p>
        </p:txBody>
      </p:sp>
      <p:sp>
        <p:nvSpPr>
          <p:cNvPr id="523" name="Google Shape;523;p3"/>
          <p:cNvSpPr/>
          <p:nvPr/>
        </p:nvSpPr>
        <p:spPr>
          <a:xfrm>
            <a:off x="8152725" y="3094840"/>
            <a:ext cx="224501" cy="296399"/>
          </a:xfrm>
          <a:custGeom>
            <a:avLst/>
            <a:gdLst/>
            <a:ahLst/>
            <a:cxnLst/>
            <a:rect l="l" t="t" r="r" b="b"/>
            <a:pathLst>
              <a:path w="52495" h="52454" extrusionOk="0">
                <a:moveTo>
                  <a:pt x="26227" y="3980"/>
                </a:moveTo>
                <a:cubicBezTo>
                  <a:pt x="38525" y="3980"/>
                  <a:pt x="48514" y="13969"/>
                  <a:pt x="48514" y="26227"/>
                </a:cubicBezTo>
                <a:cubicBezTo>
                  <a:pt x="48514" y="38485"/>
                  <a:pt x="38525" y="48474"/>
                  <a:pt x="26227" y="48474"/>
                </a:cubicBezTo>
                <a:cubicBezTo>
                  <a:pt x="13970" y="48474"/>
                  <a:pt x="3980" y="38485"/>
                  <a:pt x="3980" y="26227"/>
                </a:cubicBezTo>
                <a:cubicBezTo>
                  <a:pt x="3980" y="13969"/>
                  <a:pt x="13970" y="3980"/>
                  <a:pt x="26227" y="3980"/>
                </a:cubicBezTo>
                <a:close/>
                <a:moveTo>
                  <a:pt x="26227" y="0"/>
                </a:moveTo>
                <a:cubicBezTo>
                  <a:pt x="11781" y="0"/>
                  <a:pt x="1" y="11740"/>
                  <a:pt x="1" y="26227"/>
                </a:cubicBezTo>
                <a:cubicBezTo>
                  <a:pt x="1" y="40673"/>
                  <a:pt x="11781" y="52454"/>
                  <a:pt x="26227" y="52454"/>
                </a:cubicBezTo>
                <a:cubicBezTo>
                  <a:pt x="40714" y="52454"/>
                  <a:pt x="52494" y="40713"/>
                  <a:pt x="52494" y="26227"/>
                </a:cubicBezTo>
                <a:cubicBezTo>
                  <a:pt x="52494" y="11780"/>
                  <a:pt x="40714" y="0"/>
                  <a:pt x="2622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3"/>
          <p:cNvSpPr/>
          <p:nvPr/>
        </p:nvSpPr>
        <p:spPr>
          <a:xfrm>
            <a:off x="316481" y="2954112"/>
            <a:ext cx="3883993" cy="1054137"/>
          </a:xfrm>
          <a:prstGeom prst="roundRect">
            <a:avLst>
              <a:gd name="adj" fmla="val 16667"/>
            </a:avLst>
          </a:prstGeom>
          <a:solidFill>
            <a:srgbClr val="FFFFFF"/>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25" name="Google Shape;525;p3"/>
          <p:cNvSpPr/>
          <p:nvPr/>
        </p:nvSpPr>
        <p:spPr>
          <a:xfrm>
            <a:off x="4970806" y="2954113"/>
            <a:ext cx="3883993" cy="1054137"/>
          </a:xfrm>
          <a:prstGeom prst="roundRect">
            <a:avLst>
              <a:gd name="adj" fmla="val 16667"/>
            </a:avLst>
          </a:prstGeom>
          <a:solidFill>
            <a:srgbClr val="FFFFFF"/>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26" name="Google Shape;526;p3"/>
          <p:cNvSpPr txBox="1"/>
          <p:nvPr/>
        </p:nvSpPr>
        <p:spPr>
          <a:xfrm>
            <a:off x="202157" y="2954112"/>
            <a:ext cx="696518" cy="1054137"/>
          </a:xfrm>
          <a:prstGeom prst="rect">
            <a:avLst/>
          </a:prstGeom>
          <a:noFill/>
          <a:ln>
            <a:noFill/>
          </a:ln>
        </p:spPr>
        <p:txBody>
          <a:bodyPr spcFirstLastPara="1" wrap="square" lIns="91425" tIns="91425" rIns="91425" bIns="91425" anchor="ctr" anchorCtr="0">
            <a:noAutofit/>
          </a:bodyPr>
          <a:lstStyle/>
          <a:p>
            <a:pPr marL="127000" marR="0" lvl="0" indent="0" algn="l" rtl="0">
              <a:lnSpc>
                <a:spcPct val="100000"/>
              </a:lnSpc>
              <a:spcBef>
                <a:spcPts val="0"/>
              </a:spcBef>
              <a:spcAft>
                <a:spcPts val="0"/>
              </a:spcAft>
              <a:buClr>
                <a:srgbClr val="005E7D"/>
              </a:buClr>
              <a:buSzPts val="1600"/>
              <a:buFont typeface="Montserrat"/>
              <a:buNone/>
            </a:pPr>
            <a:r>
              <a:rPr lang="en" sz="2700" b="1" i="0" u="none" strike="noStrike" cap="none">
                <a:solidFill>
                  <a:srgbClr val="265E6D"/>
                </a:solidFill>
                <a:latin typeface="Arial"/>
                <a:ea typeface="Arial"/>
                <a:cs typeface="Arial"/>
                <a:sym typeface="Arial"/>
              </a:rPr>
              <a:t>0</a:t>
            </a:r>
            <a:r>
              <a:rPr lang="en" sz="2700" b="1">
                <a:solidFill>
                  <a:srgbClr val="265E6D"/>
                </a:solidFill>
              </a:rPr>
              <a:t>3</a:t>
            </a:r>
            <a:endParaRPr sz="300" b="0" i="0" u="none" strike="noStrike" cap="none">
              <a:solidFill>
                <a:srgbClr val="265E6D"/>
              </a:solidFill>
              <a:latin typeface="Arial"/>
              <a:ea typeface="Arial"/>
              <a:cs typeface="Arial"/>
              <a:sym typeface="Arial"/>
            </a:endParaRPr>
          </a:p>
        </p:txBody>
      </p:sp>
      <p:sp>
        <p:nvSpPr>
          <p:cNvPr id="527" name="Google Shape;527;p3"/>
          <p:cNvSpPr txBox="1"/>
          <p:nvPr/>
        </p:nvSpPr>
        <p:spPr>
          <a:xfrm>
            <a:off x="1012998" y="2954112"/>
            <a:ext cx="3187475" cy="105413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65E6D"/>
                </a:solidFill>
                <a:latin typeface="Arial"/>
                <a:ea typeface="Arial"/>
                <a:cs typeface="Arial"/>
                <a:sym typeface="Arial"/>
              </a:rPr>
              <a:t>Demo</a:t>
            </a:r>
            <a:endParaRPr sz="2100" b="1" i="0" u="none" strike="noStrike" cap="none">
              <a:solidFill>
                <a:srgbClr val="265E6D"/>
              </a:solidFill>
              <a:latin typeface="Arial"/>
              <a:ea typeface="Arial"/>
              <a:cs typeface="Arial"/>
              <a:sym typeface="Arial"/>
            </a:endParaRPr>
          </a:p>
        </p:txBody>
      </p:sp>
      <p:sp>
        <p:nvSpPr>
          <p:cNvPr id="528" name="Google Shape;528;p3"/>
          <p:cNvSpPr txBox="1"/>
          <p:nvPr/>
        </p:nvSpPr>
        <p:spPr>
          <a:xfrm>
            <a:off x="5667323" y="2954113"/>
            <a:ext cx="3187475" cy="1054137"/>
          </a:xfrm>
          <a:prstGeom prst="rect">
            <a:avLst/>
          </a:prstGeom>
          <a:noFill/>
          <a:ln>
            <a:noFill/>
          </a:ln>
        </p:spPr>
        <p:txBody>
          <a:bodyPr spcFirstLastPara="1" wrap="square" lIns="91425" tIns="91425" rIns="91425" bIns="91425" anchor="ctr" anchorCtr="0">
            <a:noAutofit/>
          </a:bodyPr>
          <a:lstStyle/>
          <a:p>
            <a:pPr lvl="0">
              <a:buSzPts val="2100"/>
            </a:pPr>
            <a:r>
              <a:rPr lang="en-US" sz="2000" b="1">
                <a:solidFill>
                  <a:srgbClr val="265E6D"/>
                </a:solidFill>
              </a:rPr>
              <a:t>Q &amp; A</a:t>
            </a:r>
          </a:p>
        </p:txBody>
      </p:sp>
      <p:sp>
        <p:nvSpPr>
          <p:cNvPr id="529" name="Google Shape;529;p3"/>
          <p:cNvSpPr txBox="1"/>
          <p:nvPr/>
        </p:nvSpPr>
        <p:spPr>
          <a:xfrm>
            <a:off x="4856481" y="2954113"/>
            <a:ext cx="696518" cy="1054137"/>
          </a:xfrm>
          <a:prstGeom prst="rect">
            <a:avLst/>
          </a:prstGeom>
          <a:noFill/>
          <a:ln>
            <a:noFill/>
          </a:ln>
        </p:spPr>
        <p:txBody>
          <a:bodyPr spcFirstLastPara="1" wrap="square" lIns="91425" tIns="91425" rIns="91425" bIns="91425" anchor="ctr" anchorCtr="0">
            <a:noAutofit/>
          </a:bodyPr>
          <a:lstStyle/>
          <a:p>
            <a:pPr marL="127000" marR="0" lvl="0" indent="0" algn="l" rtl="0">
              <a:lnSpc>
                <a:spcPct val="100000"/>
              </a:lnSpc>
              <a:spcBef>
                <a:spcPts val="0"/>
              </a:spcBef>
              <a:spcAft>
                <a:spcPts val="0"/>
              </a:spcAft>
              <a:buClr>
                <a:srgbClr val="005E7D"/>
              </a:buClr>
              <a:buSzPts val="1600"/>
              <a:buFont typeface="Montserrat"/>
              <a:buNone/>
            </a:pPr>
            <a:r>
              <a:rPr lang="en" sz="2700" b="1" i="0" u="none" strike="noStrike" cap="none">
                <a:solidFill>
                  <a:srgbClr val="265E6D"/>
                </a:solidFill>
                <a:latin typeface="Arial"/>
                <a:ea typeface="Arial"/>
                <a:cs typeface="Arial"/>
                <a:sym typeface="Arial"/>
              </a:rPr>
              <a:t>0</a:t>
            </a:r>
            <a:r>
              <a:rPr lang="en" sz="2700" b="1">
                <a:solidFill>
                  <a:srgbClr val="265E6D"/>
                </a:solidFill>
              </a:rPr>
              <a:t>4</a:t>
            </a:r>
            <a:endParaRPr sz="300" b="0" i="0" u="none" strike="noStrike" cap="none">
              <a:solidFill>
                <a:srgbClr val="265E6D"/>
              </a:solidFill>
              <a:latin typeface="Arial"/>
              <a:ea typeface="Arial"/>
              <a:cs typeface="Arial"/>
              <a:sym typeface="Arial"/>
            </a:endParaRPr>
          </a:p>
        </p:txBody>
      </p:sp>
      <p:sp>
        <p:nvSpPr>
          <p:cNvPr id="21" name="TextBox 20">
            <a:extLst>
              <a:ext uri="{FF2B5EF4-FFF2-40B4-BE49-F238E27FC236}">
                <a16:creationId xmlns:a16="http://schemas.microsoft.com/office/drawing/2014/main" id="{4C07056B-66B5-4724-8F2A-3D13BE821178}"/>
              </a:ext>
            </a:extLst>
          </p:cNvPr>
          <p:cNvSpPr txBox="1"/>
          <p:nvPr/>
        </p:nvSpPr>
        <p:spPr>
          <a:xfrm>
            <a:off x="8412420" y="4686300"/>
            <a:ext cx="276836" cy="307777"/>
          </a:xfrm>
          <a:prstGeom prst="rect">
            <a:avLst/>
          </a:prstGeom>
          <a:noFill/>
        </p:spPr>
        <p:txBody>
          <a:bodyPr wrap="square" rtlCol="0">
            <a:spAutoFit/>
          </a:bodyPr>
          <a:lstStyle/>
          <a:p>
            <a:r>
              <a:rPr lang="en-US"/>
              <a:t>2</a:t>
            </a:r>
          </a:p>
        </p:txBody>
      </p:sp>
    </p:spTree>
    <p:extLst>
      <p:ext uri="{BB962C8B-B14F-4D97-AF65-F5344CB8AC3E}">
        <p14:creationId xmlns:p14="http://schemas.microsoft.com/office/powerpoint/2010/main" val="5615841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5"/>
                                        </p:tgtEl>
                                        <p:attrNameLst>
                                          <p:attrName>style.visibility</p:attrName>
                                        </p:attrNameLst>
                                      </p:cBhvr>
                                      <p:to>
                                        <p:strVal val="visible"/>
                                      </p:to>
                                    </p:set>
                                    <p:anim calcmode="lin" valueType="num">
                                      <p:cBhvr additive="base">
                                        <p:cTn id="7" dur="500" fill="hold"/>
                                        <p:tgtEl>
                                          <p:spTgt spid="515"/>
                                        </p:tgtEl>
                                        <p:attrNameLst>
                                          <p:attrName>ppt_x</p:attrName>
                                        </p:attrNameLst>
                                      </p:cBhvr>
                                      <p:tavLst>
                                        <p:tav tm="0">
                                          <p:val>
                                            <p:strVal val="#ppt_x"/>
                                          </p:val>
                                        </p:tav>
                                        <p:tav tm="100000">
                                          <p:val>
                                            <p:strVal val="#ppt_x"/>
                                          </p:val>
                                        </p:tav>
                                      </p:tavLst>
                                    </p:anim>
                                    <p:anim calcmode="lin" valueType="num">
                                      <p:cBhvr additive="base">
                                        <p:cTn id="8" dur="500" fill="hold"/>
                                        <p:tgtEl>
                                          <p:spTgt spid="5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7"/>
                                        </p:tgtEl>
                                        <p:attrNameLst>
                                          <p:attrName>style.visibility</p:attrName>
                                        </p:attrNameLst>
                                      </p:cBhvr>
                                      <p:to>
                                        <p:strVal val="visible"/>
                                      </p:to>
                                    </p:set>
                                    <p:anim calcmode="lin" valueType="num">
                                      <p:cBhvr additive="base">
                                        <p:cTn id="11" dur="500" fill="hold"/>
                                        <p:tgtEl>
                                          <p:spTgt spid="517"/>
                                        </p:tgtEl>
                                        <p:attrNameLst>
                                          <p:attrName>ppt_x</p:attrName>
                                        </p:attrNameLst>
                                      </p:cBhvr>
                                      <p:tavLst>
                                        <p:tav tm="0">
                                          <p:val>
                                            <p:strVal val="#ppt_x"/>
                                          </p:val>
                                        </p:tav>
                                        <p:tav tm="100000">
                                          <p:val>
                                            <p:strVal val="#ppt_x"/>
                                          </p:val>
                                        </p:tav>
                                      </p:tavLst>
                                    </p:anim>
                                    <p:anim calcmode="lin" valueType="num">
                                      <p:cBhvr additive="base">
                                        <p:cTn id="12" dur="500" fill="hold"/>
                                        <p:tgtEl>
                                          <p:spTgt spid="5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18"/>
                                        </p:tgtEl>
                                        <p:attrNameLst>
                                          <p:attrName>style.visibility</p:attrName>
                                        </p:attrNameLst>
                                      </p:cBhvr>
                                      <p:to>
                                        <p:strVal val="visible"/>
                                      </p:to>
                                    </p:set>
                                    <p:anim calcmode="lin" valueType="num">
                                      <p:cBhvr additive="base">
                                        <p:cTn id="15" dur="500" fill="hold"/>
                                        <p:tgtEl>
                                          <p:spTgt spid="518"/>
                                        </p:tgtEl>
                                        <p:attrNameLst>
                                          <p:attrName>ppt_x</p:attrName>
                                        </p:attrNameLst>
                                      </p:cBhvr>
                                      <p:tavLst>
                                        <p:tav tm="0">
                                          <p:val>
                                            <p:strVal val="#ppt_x"/>
                                          </p:val>
                                        </p:tav>
                                        <p:tav tm="100000">
                                          <p:val>
                                            <p:strVal val="#ppt_x"/>
                                          </p:val>
                                        </p:tav>
                                      </p:tavLst>
                                    </p:anim>
                                    <p:anim calcmode="lin" valueType="num">
                                      <p:cBhvr additive="base">
                                        <p:cTn id="16" dur="500" fill="hold"/>
                                        <p:tgtEl>
                                          <p:spTgt spid="5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24"/>
                                        </p:tgtEl>
                                        <p:attrNameLst>
                                          <p:attrName>style.visibility</p:attrName>
                                        </p:attrNameLst>
                                      </p:cBhvr>
                                      <p:to>
                                        <p:strVal val="visible"/>
                                      </p:to>
                                    </p:set>
                                    <p:anim calcmode="lin" valueType="num">
                                      <p:cBhvr additive="base">
                                        <p:cTn id="19" dur="500" fill="hold"/>
                                        <p:tgtEl>
                                          <p:spTgt spid="524"/>
                                        </p:tgtEl>
                                        <p:attrNameLst>
                                          <p:attrName>ppt_x</p:attrName>
                                        </p:attrNameLst>
                                      </p:cBhvr>
                                      <p:tavLst>
                                        <p:tav tm="0">
                                          <p:val>
                                            <p:strVal val="#ppt_x"/>
                                          </p:val>
                                        </p:tav>
                                        <p:tav tm="100000">
                                          <p:val>
                                            <p:strVal val="#ppt_x"/>
                                          </p:val>
                                        </p:tav>
                                      </p:tavLst>
                                    </p:anim>
                                    <p:anim calcmode="lin" valueType="num">
                                      <p:cBhvr additive="base">
                                        <p:cTn id="20" dur="500" fill="hold"/>
                                        <p:tgtEl>
                                          <p:spTgt spid="5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26"/>
                                        </p:tgtEl>
                                        <p:attrNameLst>
                                          <p:attrName>style.visibility</p:attrName>
                                        </p:attrNameLst>
                                      </p:cBhvr>
                                      <p:to>
                                        <p:strVal val="visible"/>
                                      </p:to>
                                    </p:set>
                                    <p:anim calcmode="lin" valueType="num">
                                      <p:cBhvr additive="base">
                                        <p:cTn id="23" dur="500" fill="hold"/>
                                        <p:tgtEl>
                                          <p:spTgt spid="526"/>
                                        </p:tgtEl>
                                        <p:attrNameLst>
                                          <p:attrName>ppt_x</p:attrName>
                                        </p:attrNameLst>
                                      </p:cBhvr>
                                      <p:tavLst>
                                        <p:tav tm="0">
                                          <p:val>
                                            <p:strVal val="#ppt_x"/>
                                          </p:val>
                                        </p:tav>
                                        <p:tav tm="100000">
                                          <p:val>
                                            <p:strVal val="#ppt_x"/>
                                          </p:val>
                                        </p:tav>
                                      </p:tavLst>
                                    </p:anim>
                                    <p:anim calcmode="lin" valueType="num">
                                      <p:cBhvr additive="base">
                                        <p:cTn id="24" dur="500" fill="hold"/>
                                        <p:tgtEl>
                                          <p:spTgt spid="52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27"/>
                                        </p:tgtEl>
                                        <p:attrNameLst>
                                          <p:attrName>style.visibility</p:attrName>
                                        </p:attrNameLst>
                                      </p:cBhvr>
                                      <p:to>
                                        <p:strVal val="visible"/>
                                      </p:to>
                                    </p:set>
                                    <p:anim calcmode="lin" valueType="num">
                                      <p:cBhvr additive="base">
                                        <p:cTn id="27" dur="500" fill="hold"/>
                                        <p:tgtEl>
                                          <p:spTgt spid="527"/>
                                        </p:tgtEl>
                                        <p:attrNameLst>
                                          <p:attrName>ppt_x</p:attrName>
                                        </p:attrNameLst>
                                      </p:cBhvr>
                                      <p:tavLst>
                                        <p:tav tm="0">
                                          <p:val>
                                            <p:strVal val="#ppt_x"/>
                                          </p:val>
                                        </p:tav>
                                        <p:tav tm="100000">
                                          <p:val>
                                            <p:strVal val="#ppt_x"/>
                                          </p:val>
                                        </p:tav>
                                      </p:tavLst>
                                    </p:anim>
                                    <p:anim calcmode="lin" valueType="num">
                                      <p:cBhvr additive="base">
                                        <p:cTn id="28" dur="500" fill="hold"/>
                                        <p:tgtEl>
                                          <p:spTgt spid="52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13"/>
                                        </p:tgtEl>
                                        <p:attrNameLst>
                                          <p:attrName>style.visibility</p:attrName>
                                        </p:attrNameLst>
                                      </p:cBhvr>
                                      <p:to>
                                        <p:strVal val="visible"/>
                                      </p:to>
                                    </p:set>
                                    <p:anim calcmode="lin" valueType="num">
                                      <p:cBhvr additive="base">
                                        <p:cTn id="31" dur="500" fill="hold"/>
                                        <p:tgtEl>
                                          <p:spTgt spid="513"/>
                                        </p:tgtEl>
                                        <p:attrNameLst>
                                          <p:attrName>ppt_x</p:attrName>
                                        </p:attrNameLst>
                                      </p:cBhvr>
                                      <p:tavLst>
                                        <p:tav tm="0">
                                          <p:val>
                                            <p:strVal val="#ppt_x"/>
                                          </p:val>
                                        </p:tav>
                                        <p:tav tm="100000">
                                          <p:val>
                                            <p:strVal val="#ppt_x"/>
                                          </p:val>
                                        </p:tav>
                                      </p:tavLst>
                                    </p:anim>
                                    <p:anim calcmode="lin" valueType="num">
                                      <p:cBhvr additive="base">
                                        <p:cTn id="32" dur="500" fill="hold"/>
                                        <p:tgtEl>
                                          <p:spTgt spid="5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16"/>
                                        </p:tgtEl>
                                        <p:attrNameLst>
                                          <p:attrName>style.visibility</p:attrName>
                                        </p:attrNameLst>
                                      </p:cBhvr>
                                      <p:to>
                                        <p:strVal val="visible"/>
                                      </p:to>
                                    </p:set>
                                    <p:anim calcmode="lin" valueType="num">
                                      <p:cBhvr additive="base">
                                        <p:cTn id="35" dur="500" fill="hold"/>
                                        <p:tgtEl>
                                          <p:spTgt spid="516"/>
                                        </p:tgtEl>
                                        <p:attrNameLst>
                                          <p:attrName>ppt_x</p:attrName>
                                        </p:attrNameLst>
                                      </p:cBhvr>
                                      <p:tavLst>
                                        <p:tav tm="0">
                                          <p:val>
                                            <p:strVal val="#ppt_x"/>
                                          </p:val>
                                        </p:tav>
                                        <p:tav tm="100000">
                                          <p:val>
                                            <p:strVal val="#ppt_x"/>
                                          </p:val>
                                        </p:tav>
                                      </p:tavLst>
                                    </p:anim>
                                    <p:anim calcmode="lin" valueType="num">
                                      <p:cBhvr additive="base">
                                        <p:cTn id="36" dur="500" fill="hold"/>
                                        <p:tgtEl>
                                          <p:spTgt spid="5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19"/>
                                        </p:tgtEl>
                                        <p:attrNameLst>
                                          <p:attrName>style.visibility</p:attrName>
                                        </p:attrNameLst>
                                      </p:cBhvr>
                                      <p:to>
                                        <p:strVal val="visible"/>
                                      </p:to>
                                    </p:set>
                                    <p:anim calcmode="lin" valueType="num">
                                      <p:cBhvr additive="base">
                                        <p:cTn id="39" dur="500" fill="hold"/>
                                        <p:tgtEl>
                                          <p:spTgt spid="519"/>
                                        </p:tgtEl>
                                        <p:attrNameLst>
                                          <p:attrName>ppt_x</p:attrName>
                                        </p:attrNameLst>
                                      </p:cBhvr>
                                      <p:tavLst>
                                        <p:tav tm="0">
                                          <p:val>
                                            <p:strVal val="#ppt_x"/>
                                          </p:val>
                                        </p:tav>
                                        <p:tav tm="100000">
                                          <p:val>
                                            <p:strVal val="#ppt_x"/>
                                          </p:val>
                                        </p:tav>
                                      </p:tavLst>
                                    </p:anim>
                                    <p:anim calcmode="lin" valueType="num">
                                      <p:cBhvr additive="base">
                                        <p:cTn id="40" dur="500" fill="hold"/>
                                        <p:tgtEl>
                                          <p:spTgt spid="51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20"/>
                                        </p:tgtEl>
                                        <p:attrNameLst>
                                          <p:attrName>style.visibility</p:attrName>
                                        </p:attrNameLst>
                                      </p:cBhvr>
                                      <p:to>
                                        <p:strVal val="visible"/>
                                      </p:to>
                                    </p:set>
                                    <p:anim calcmode="lin" valueType="num">
                                      <p:cBhvr additive="base">
                                        <p:cTn id="43" dur="500" fill="hold"/>
                                        <p:tgtEl>
                                          <p:spTgt spid="520"/>
                                        </p:tgtEl>
                                        <p:attrNameLst>
                                          <p:attrName>ppt_x</p:attrName>
                                        </p:attrNameLst>
                                      </p:cBhvr>
                                      <p:tavLst>
                                        <p:tav tm="0">
                                          <p:val>
                                            <p:strVal val="#ppt_x"/>
                                          </p:val>
                                        </p:tav>
                                        <p:tav tm="100000">
                                          <p:val>
                                            <p:strVal val="#ppt_x"/>
                                          </p:val>
                                        </p:tav>
                                      </p:tavLst>
                                    </p:anim>
                                    <p:anim calcmode="lin" valueType="num">
                                      <p:cBhvr additive="base">
                                        <p:cTn id="44" dur="500" fill="hold"/>
                                        <p:tgtEl>
                                          <p:spTgt spid="5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23"/>
                                        </p:tgtEl>
                                        <p:attrNameLst>
                                          <p:attrName>style.visibility</p:attrName>
                                        </p:attrNameLst>
                                      </p:cBhvr>
                                      <p:to>
                                        <p:strVal val="visible"/>
                                      </p:to>
                                    </p:set>
                                    <p:anim calcmode="lin" valueType="num">
                                      <p:cBhvr additive="base">
                                        <p:cTn id="47" dur="500" fill="hold"/>
                                        <p:tgtEl>
                                          <p:spTgt spid="523"/>
                                        </p:tgtEl>
                                        <p:attrNameLst>
                                          <p:attrName>ppt_x</p:attrName>
                                        </p:attrNameLst>
                                      </p:cBhvr>
                                      <p:tavLst>
                                        <p:tav tm="0">
                                          <p:val>
                                            <p:strVal val="#ppt_x"/>
                                          </p:val>
                                        </p:tav>
                                        <p:tav tm="100000">
                                          <p:val>
                                            <p:strVal val="#ppt_x"/>
                                          </p:val>
                                        </p:tav>
                                      </p:tavLst>
                                    </p:anim>
                                    <p:anim calcmode="lin" valueType="num">
                                      <p:cBhvr additive="base">
                                        <p:cTn id="48" dur="500" fill="hold"/>
                                        <p:tgtEl>
                                          <p:spTgt spid="5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25"/>
                                        </p:tgtEl>
                                        <p:attrNameLst>
                                          <p:attrName>style.visibility</p:attrName>
                                        </p:attrNameLst>
                                      </p:cBhvr>
                                      <p:to>
                                        <p:strVal val="visible"/>
                                      </p:to>
                                    </p:set>
                                    <p:anim calcmode="lin" valueType="num">
                                      <p:cBhvr additive="base">
                                        <p:cTn id="51" dur="500" fill="hold"/>
                                        <p:tgtEl>
                                          <p:spTgt spid="525"/>
                                        </p:tgtEl>
                                        <p:attrNameLst>
                                          <p:attrName>ppt_x</p:attrName>
                                        </p:attrNameLst>
                                      </p:cBhvr>
                                      <p:tavLst>
                                        <p:tav tm="0">
                                          <p:val>
                                            <p:strVal val="#ppt_x"/>
                                          </p:val>
                                        </p:tav>
                                        <p:tav tm="100000">
                                          <p:val>
                                            <p:strVal val="#ppt_x"/>
                                          </p:val>
                                        </p:tav>
                                      </p:tavLst>
                                    </p:anim>
                                    <p:anim calcmode="lin" valueType="num">
                                      <p:cBhvr additive="base">
                                        <p:cTn id="52" dur="500" fill="hold"/>
                                        <p:tgtEl>
                                          <p:spTgt spid="52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28"/>
                                        </p:tgtEl>
                                        <p:attrNameLst>
                                          <p:attrName>style.visibility</p:attrName>
                                        </p:attrNameLst>
                                      </p:cBhvr>
                                      <p:to>
                                        <p:strVal val="visible"/>
                                      </p:to>
                                    </p:set>
                                    <p:anim calcmode="lin" valueType="num">
                                      <p:cBhvr additive="base">
                                        <p:cTn id="55" dur="500" fill="hold"/>
                                        <p:tgtEl>
                                          <p:spTgt spid="528"/>
                                        </p:tgtEl>
                                        <p:attrNameLst>
                                          <p:attrName>ppt_x</p:attrName>
                                        </p:attrNameLst>
                                      </p:cBhvr>
                                      <p:tavLst>
                                        <p:tav tm="0">
                                          <p:val>
                                            <p:strVal val="#ppt_x"/>
                                          </p:val>
                                        </p:tav>
                                        <p:tav tm="100000">
                                          <p:val>
                                            <p:strVal val="#ppt_x"/>
                                          </p:val>
                                        </p:tav>
                                      </p:tavLst>
                                    </p:anim>
                                    <p:anim calcmode="lin" valueType="num">
                                      <p:cBhvr additive="base">
                                        <p:cTn id="56" dur="500" fill="hold"/>
                                        <p:tgtEl>
                                          <p:spTgt spid="52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29"/>
                                        </p:tgtEl>
                                        <p:attrNameLst>
                                          <p:attrName>style.visibility</p:attrName>
                                        </p:attrNameLst>
                                      </p:cBhvr>
                                      <p:to>
                                        <p:strVal val="visible"/>
                                      </p:to>
                                    </p:set>
                                    <p:anim calcmode="lin" valueType="num">
                                      <p:cBhvr additive="base">
                                        <p:cTn id="59" dur="500" fill="hold"/>
                                        <p:tgtEl>
                                          <p:spTgt spid="529"/>
                                        </p:tgtEl>
                                        <p:attrNameLst>
                                          <p:attrName>ppt_x</p:attrName>
                                        </p:attrNameLst>
                                      </p:cBhvr>
                                      <p:tavLst>
                                        <p:tav tm="0">
                                          <p:val>
                                            <p:strVal val="#ppt_x"/>
                                          </p:val>
                                        </p:tav>
                                        <p:tav tm="100000">
                                          <p:val>
                                            <p:strVal val="#ppt_x"/>
                                          </p:val>
                                        </p:tav>
                                      </p:tavLst>
                                    </p:anim>
                                    <p:anim calcmode="lin" valueType="num">
                                      <p:cBhvr additive="base">
                                        <p:cTn id="60" dur="500" fill="hold"/>
                                        <p:tgtEl>
                                          <p:spTgt spid="5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0" animBg="1"/>
      <p:bldP spid="515" grpId="0" animBg="1"/>
      <p:bldP spid="516" grpId="0" animBg="1"/>
      <p:bldP spid="517" grpId="0"/>
      <p:bldP spid="518" grpId="0"/>
      <p:bldP spid="519" grpId="0"/>
      <p:bldP spid="520" grpId="0"/>
      <p:bldP spid="523" grpId="0" animBg="1"/>
      <p:bldP spid="524" grpId="0" animBg="1"/>
      <p:bldP spid="525" grpId="0" animBg="1"/>
      <p:bldP spid="526" grpId="0"/>
      <p:bldP spid="527" grpId="0"/>
      <p:bldP spid="528" grpId="0"/>
      <p:bldP spid="5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
          <p:cNvSpPr/>
          <p:nvPr/>
        </p:nvSpPr>
        <p:spPr>
          <a:xfrm>
            <a:off x="1788328" y="1787117"/>
            <a:ext cx="5567400" cy="2420700"/>
          </a:xfrm>
          <a:prstGeom prst="roundRect">
            <a:avLst>
              <a:gd name="adj" fmla="val 16667"/>
            </a:avLst>
          </a:prstGeom>
          <a:solidFill>
            <a:srgbClr val="F2F2F2"/>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49" name="Google Shape;549;p4"/>
          <p:cNvSpPr txBox="1"/>
          <p:nvPr/>
        </p:nvSpPr>
        <p:spPr>
          <a:xfrm>
            <a:off x="3761326" y="455165"/>
            <a:ext cx="1621200" cy="1332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5E7D"/>
              </a:buClr>
              <a:buSzPts val="3700"/>
              <a:buFont typeface="Montserrat"/>
              <a:buNone/>
            </a:pPr>
            <a:r>
              <a:rPr lang="en" sz="7200" b="1" i="0" u="none" strike="noStrike" cap="none">
                <a:solidFill>
                  <a:srgbClr val="005E7D"/>
                </a:solidFill>
                <a:latin typeface="Arial"/>
                <a:ea typeface="Arial"/>
                <a:cs typeface="Arial"/>
                <a:sym typeface="Arial"/>
              </a:rPr>
              <a:t>01</a:t>
            </a:r>
            <a:endParaRPr sz="1400" b="0" i="0" u="none" strike="noStrike" cap="none">
              <a:solidFill>
                <a:srgbClr val="000000"/>
              </a:solidFill>
              <a:latin typeface="Arial"/>
              <a:ea typeface="Arial"/>
              <a:cs typeface="Arial"/>
              <a:sym typeface="Arial"/>
            </a:endParaRPr>
          </a:p>
        </p:txBody>
      </p:sp>
      <p:sp>
        <p:nvSpPr>
          <p:cNvPr id="550" name="Google Shape;550;p4"/>
          <p:cNvSpPr txBox="1"/>
          <p:nvPr/>
        </p:nvSpPr>
        <p:spPr>
          <a:xfrm>
            <a:off x="1788328" y="2147454"/>
            <a:ext cx="5567400" cy="178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1">
                <a:solidFill>
                  <a:srgbClr val="265E6D"/>
                </a:solidFill>
              </a:rPr>
              <a:t>Tổng quan đề tài</a:t>
            </a:r>
            <a:endParaRPr sz="4000" b="1" i="0" u="none" strike="noStrike" cap="none">
              <a:solidFill>
                <a:srgbClr val="265E6D"/>
              </a:solidFill>
              <a:latin typeface="Arial"/>
              <a:ea typeface="Arial"/>
              <a:cs typeface="Arial"/>
              <a:sym typeface="Arial"/>
            </a:endParaRPr>
          </a:p>
        </p:txBody>
      </p:sp>
      <p:sp>
        <p:nvSpPr>
          <p:cNvPr id="5" name="TextBox 4">
            <a:extLst>
              <a:ext uri="{FF2B5EF4-FFF2-40B4-BE49-F238E27FC236}">
                <a16:creationId xmlns:a16="http://schemas.microsoft.com/office/drawing/2014/main" id="{F0C4188B-C015-498A-B311-2AB89B9DC419}"/>
              </a:ext>
            </a:extLst>
          </p:cNvPr>
          <p:cNvSpPr txBox="1"/>
          <p:nvPr/>
        </p:nvSpPr>
        <p:spPr>
          <a:xfrm>
            <a:off x="8412420" y="4686300"/>
            <a:ext cx="276836" cy="307777"/>
          </a:xfrm>
          <a:prstGeom prst="rect">
            <a:avLst/>
          </a:prstGeom>
          <a:noFill/>
        </p:spPr>
        <p:txBody>
          <a:bodyPr wrap="square" rtlCol="0">
            <a:spAutoFit/>
          </a:bodyPr>
          <a:lstStyle/>
          <a:p>
            <a:r>
              <a:rPr lang="en-US"/>
              <a:t>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
          <p:cNvSpPr txBox="1"/>
          <p:nvPr/>
        </p:nvSpPr>
        <p:spPr>
          <a:xfrm>
            <a:off x="135225" y="81970"/>
            <a:ext cx="4083000" cy="387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rgbClr val="000000"/>
                </a:solidFill>
                <a:latin typeface="Arial"/>
                <a:ea typeface="Arial"/>
                <a:cs typeface="Arial"/>
                <a:sym typeface="Arial"/>
              </a:rPr>
              <a:t>1.1. </a:t>
            </a:r>
            <a:r>
              <a:rPr lang="en" sz="2800" b="1"/>
              <a:t>Lý do chọn đề tài</a:t>
            </a:r>
            <a:endParaRPr sz="2800" b="1" i="0" u="none" strike="noStrike" cap="none">
              <a:solidFill>
                <a:srgbClr val="000000"/>
              </a:solidFill>
              <a:latin typeface="Arial"/>
              <a:ea typeface="Arial"/>
              <a:cs typeface="Arial"/>
              <a:sym typeface="Arial"/>
            </a:endParaRPr>
          </a:p>
        </p:txBody>
      </p:sp>
      <p:sp>
        <p:nvSpPr>
          <p:cNvPr id="15" name="Google Shape;560;p6">
            <a:extLst>
              <a:ext uri="{FF2B5EF4-FFF2-40B4-BE49-F238E27FC236}">
                <a16:creationId xmlns:a16="http://schemas.microsoft.com/office/drawing/2014/main" id="{849F04AF-171F-434A-8995-C10F5BCCC974}"/>
              </a:ext>
            </a:extLst>
          </p:cNvPr>
          <p:cNvSpPr txBox="1"/>
          <p:nvPr/>
        </p:nvSpPr>
        <p:spPr>
          <a:xfrm>
            <a:off x="154856" y="623680"/>
            <a:ext cx="8534400" cy="4062620"/>
          </a:xfrm>
          <a:prstGeom prst="rect">
            <a:avLst/>
          </a:prstGeom>
          <a:noFill/>
          <a:ln>
            <a:noFill/>
          </a:ln>
        </p:spPr>
        <p:txBody>
          <a:bodyPr spcFirstLastPara="1" wrap="square" lIns="91425" tIns="91425" rIns="91425" bIns="91425" anchor="t" anchorCtr="0">
            <a:spAutoFit/>
          </a:bodyPr>
          <a:lstStyle/>
          <a:p>
            <a:pPr marL="400050" lvl="0" indent="-285750">
              <a:lnSpc>
                <a:spcPct val="200000"/>
              </a:lnSpc>
              <a:buClr>
                <a:srgbClr val="24292F"/>
              </a:buClr>
              <a:buSzPts val="1800"/>
              <a:buFont typeface="Arial" panose="020B0604020202020204" pitchFamily="34" charset="0"/>
              <a:buChar char="•"/>
            </a:pPr>
            <a:r>
              <a:rPr lang="en-US" sz="1800" b="0" i="0" u="none" strike="noStrike" cap="none" err="1">
                <a:solidFill>
                  <a:srgbClr val="24292F"/>
                </a:solidFill>
                <a:latin typeface="Arial"/>
                <a:ea typeface="Arial"/>
                <a:cs typeface="Arial"/>
                <a:sym typeface="Arial"/>
              </a:rPr>
              <a:t>Sự</a:t>
            </a:r>
            <a:r>
              <a:rPr lang="en-US" sz="1800" b="0" i="0" u="none" strike="noStrike" cap="none">
                <a:solidFill>
                  <a:srgbClr val="24292F"/>
                </a:solidFill>
                <a:latin typeface="Arial"/>
                <a:ea typeface="Arial"/>
                <a:cs typeface="Arial"/>
                <a:sym typeface="Arial"/>
              </a:rPr>
              <a:t> </a:t>
            </a:r>
            <a:r>
              <a:rPr lang="en-US" sz="1800" b="0" i="0" u="none" strike="noStrike" cap="none" err="1">
                <a:solidFill>
                  <a:srgbClr val="24292F"/>
                </a:solidFill>
                <a:latin typeface="Arial"/>
                <a:ea typeface="Arial"/>
                <a:cs typeface="Arial"/>
                <a:sym typeface="Arial"/>
              </a:rPr>
              <a:t>phát</a:t>
            </a:r>
            <a:r>
              <a:rPr lang="en-US" sz="1800" b="0" i="0" u="none" strike="noStrike" cap="none">
                <a:solidFill>
                  <a:srgbClr val="24292F"/>
                </a:solidFill>
                <a:latin typeface="Arial"/>
                <a:ea typeface="Arial"/>
                <a:cs typeface="Arial"/>
                <a:sym typeface="Arial"/>
              </a:rPr>
              <a:t> </a:t>
            </a:r>
            <a:r>
              <a:rPr lang="en-US" sz="1800" b="0" i="0" u="none" strike="noStrike" cap="none" err="1">
                <a:solidFill>
                  <a:srgbClr val="24292F"/>
                </a:solidFill>
                <a:latin typeface="Arial"/>
                <a:ea typeface="Arial"/>
                <a:cs typeface="Arial"/>
                <a:sym typeface="Arial"/>
              </a:rPr>
              <a:t>triển</a:t>
            </a:r>
            <a:r>
              <a:rPr lang="en-US" sz="1800" b="0" i="0" u="none" strike="noStrike" cap="none">
                <a:solidFill>
                  <a:srgbClr val="24292F"/>
                </a:solidFill>
                <a:latin typeface="Arial"/>
                <a:ea typeface="Arial"/>
                <a:cs typeface="Arial"/>
                <a:sym typeface="Arial"/>
              </a:rPr>
              <a:t> </a:t>
            </a:r>
            <a:r>
              <a:rPr lang="en-US" sz="1800" b="0" i="0" u="none" strike="noStrike" cap="none" err="1">
                <a:solidFill>
                  <a:srgbClr val="24292F"/>
                </a:solidFill>
                <a:latin typeface="Arial"/>
                <a:ea typeface="Arial"/>
                <a:cs typeface="Arial"/>
                <a:sym typeface="Arial"/>
              </a:rPr>
              <a:t>của</a:t>
            </a:r>
            <a:r>
              <a:rPr lang="en-US" sz="1800" b="0" i="0" u="none" strike="noStrike" cap="none">
                <a:solidFill>
                  <a:srgbClr val="24292F"/>
                </a:solidFill>
                <a:latin typeface="Arial"/>
                <a:ea typeface="Arial"/>
                <a:cs typeface="Arial"/>
                <a:sym typeface="Arial"/>
              </a:rPr>
              <a:t> </a:t>
            </a:r>
            <a:r>
              <a:rPr lang="en-US" sz="1800" err="1">
                <a:solidFill>
                  <a:srgbClr val="24292F"/>
                </a:solidFill>
              </a:rPr>
              <a:t>Ứng</a:t>
            </a:r>
            <a:r>
              <a:rPr lang="en-US" sz="1800">
                <a:solidFill>
                  <a:srgbClr val="24292F"/>
                </a:solidFill>
              </a:rPr>
              <a:t> </a:t>
            </a:r>
            <a:r>
              <a:rPr lang="en-US" sz="1800" err="1">
                <a:solidFill>
                  <a:srgbClr val="24292F"/>
                </a:solidFill>
              </a:rPr>
              <a:t>dụng</a:t>
            </a:r>
            <a:r>
              <a:rPr lang="en-US" sz="1800">
                <a:solidFill>
                  <a:srgbClr val="24292F"/>
                </a:solidFill>
              </a:rPr>
              <a:t> </a:t>
            </a:r>
            <a:r>
              <a:rPr lang="en-US" sz="1800" err="1">
                <a:solidFill>
                  <a:srgbClr val="24292F"/>
                </a:solidFill>
              </a:rPr>
              <a:t>và</a:t>
            </a:r>
            <a:r>
              <a:rPr lang="en-US" sz="1800">
                <a:solidFill>
                  <a:srgbClr val="24292F"/>
                </a:solidFill>
              </a:rPr>
              <a:t> Internet </a:t>
            </a:r>
            <a:r>
              <a:rPr lang="en-US" sz="1800" err="1">
                <a:solidFill>
                  <a:srgbClr val="24292F"/>
                </a:solidFill>
              </a:rPr>
              <a:t>giúp</a:t>
            </a:r>
            <a:r>
              <a:rPr lang="en-US" sz="1800">
                <a:solidFill>
                  <a:srgbClr val="24292F"/>
                </a:solidFill>
              </a:rPr>
              <a:t> </a:t>
            </a:r>
            <a:r>
              <a:rPr lang="en-US" sz="1800" err="1">
                <a:solidFill>
                  <a:srgbClr val="24292F"/>
                </a:solidFill>
              </a:rPr>
              <a:t>cho</a:t>
            </a:r>
            <a:r>
              <a:rPr lang="en-US" sz="1800">
                <a:solidFill>
                  <a:srgbClr val="24292F"/>
                </a:solidFill>
              </a:rPr>
              <a:t> </a:t>
            </a:r>
            <a:r>
              <a:rPr lang="en-US" sz="1800" err="1">
                <a:solidFill>
                  <a:srgbClr val="24292F"/>
                </a:solidFill>
              </a:rPr>
              <a:t>thương</a:t>
            </a:r>
            <a:r>
              <a:rPr lang="en-US" sz="1800">
                <a:solidFill>
                  <a:srgbClr val="24292F"/>
                </a:solidFill>
              </a:rPr>
              <a:t> </a:t>
            </a:r>
            <a:r>
              <a:rPr lang="en-US" sz="1800" err="1">
                <a:solidFill>
                  <a:srgbClr val="24292F"/>
                </a:solidFill>
              </a:rPr>
              <a:t>mại</a:t>
            </a:r>
            <a:r>
              <a:rPr lang="en-US" sz="1800">
                <a:solidFill>
                  <a:srgbClr val="24292F"/>
                </a:solidFill>
              </a:rPr>
              <a:t> </a:t>
            </a:r>
            <a:r>
              <a:rPr lang="en-US" sz="1800" err="1">
                <a:solidFill>
                  <a:srgbClr val="24292F"/>
                </a:solidFill>
              </a:rPr>
              <a:t>điện</a:t>
            </a:r>
            <a:r>
              <a:rPr lang="en-US" sz="1800">
                <a:solidFill>
                  <a:srgbClr val="24292F"/>
                </a:solidFill>
              </a:rPr>
              <a:t> tử ngày càng phát triển nhanh chóng.</a:t>
            </a:r>
          </a:p>
          <a:p>
            <a:pPr marL="400050" lvl="0" indent="-285750">
              <a:lnSpc>
                <a:spcPct val="200000"/>
              </a:lnSpc>
              <a:buClr>
                <a:srgbClr val="24292F"/>
              </a:buClr>
              <a:buSzPts val="1800"/>
              <a:buFont typeface="Arial" panose="020B0604020202020204" pitchFamily="34" charset="0"/>
              <a:buChar char="•"/>
            </a:pPr>
            <a:r>
              <a:rPr lang="en-US" sz="1800">
                <a:solidFill>
                  <a:srgbClr val="24292F"/>
                </a:solidFill>
              </a:rPr>
              <a:t>Xây dựng ứng dụng bán nông sản, đặc sản Đà Lạt giúp cho việc tiếp cận các sản phẩm của Đà Lạt tới các thị trường rộng lớn hơn.</a:t>
            </a:r>
          </a:p>
          <a:p>
            <a:pPr marL="400050" lvl="0" indent="-285750">
              <a:lnSpc>
                <a:spcPct val="200000"/>
              </a:lnSpc>
              <a:buClr>
                <a:srgbClr val="24292F"/>
              </a:buClr>
              <a:buSzPts val="1800"/>
              <a:buFont typeface="Arial" panose="020B0604020202020204" pitchFamily="34" charset="0"/>
              <a:buChar char="•"/>
            </a:pPr>
            <a:r>
              <a:rPr lang="en-US" sz="1800">
                <a:solidFill>
                  <a:srgbClr val="24292F"/>
                </a:solidFill>
              </a:rPr>
              <a:t>Giới thiệu các sản phẩm rộng rãi tới người tiêu dùng và các vùng miền khác.</a:t>
            </a:r>
          </a:p>
          <a:p>
            <a:pPr marL="400050" lvl="0" indent="-285750">
              <a:lnSpc>
                <a:spcPct val="200000"/>
              </a:lnSpc>
              <a:buClr>
                <a:srgbClr val="24292F"/>
              </a:buClr>
              <a:buSzPts val="1800"/>
              <a:buFont typeface="Arial" panose="020B0604020202020204" pitchFamily="34" charset="0"/>
              <a:buChar char="•"/>
            </a:pPr>
            <a:r>
              <a:rPr lang="en-US" sz="1800">
                <a:solidFill>
                  <a:srgbClr val="24292F"/>
                </a:solidFill>
              </a:rPr>
              <a:t>Giúp cho việc quản lý việc mua bán các sản phẩm trở nên nhanh chóng và dễ dàng hơn.</a:t>
            </a:r>
          </a:p>
        </p:txBody>
      </p:sp>
      <p:sp>
        <p:nvSpPr>
          <p:cNvPr id="4" name="TextBox 3">
            <a:extLst>
              <a:ext uri="{FF2B5EF4-FFF2-40B4-BE49-F238E27FC236}">
                <a16:creationId xmlns:a16="http://schemas.microsoft.com/office/drawing/2014/main" id="{185B22B5-AD88-40AC-9D21-F2D9E1002909}"/>
              </a:ext>
            </a:extLst>
          </p:cNvPr>
          <p:cNvSpPr txBox="1"/>
          <p:nvPr/>
        </p:nvSpPr>
        <p:spPr>
          <a:xfrm>
            <a:off x="8412420" y="4686300"/>
            <a:ext cx="276836" cy="307777"/>
          </a:xfrm>
          <a:prstGeom prst="rect">
            <a:avLst/>
          </a:prstGeom>
          <a:noFill/>
        </p:spPr>
        <p:txBody>
          <a:bodyPr wrap="square" rtlCol="0">
            <a:spAutoFit/>
          </a:bodyPr>
          <a:lstStyle/>
          <a:p>
            <a:r>
              <a:rPr lang="en-US"/>
              <a:t>4</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g24ec29f9ea5_1_0"/>
          <p:cNvSpPr txBox="1"/>
          <p:nvPr/>
        </p:nvSpPr>
        <p:spPr>
          <a:xfrm>
            <a:off x="182875" y="182880"/>
            <a:ext cx="4083000" cy="387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a:t>1.2. Mục tiêu đề tài</a:t>
            </a:r>
            <a:endParaRPr sz="2800" b="1" i="0" u="none" strike="noStrike" cap="none">
              <a:solidFill>
                <a:srgbClr val="000000"/>
              </a:solidFill>
              <a:latin typeface="Arial"/>
              <a:ea typeface="Arial"/>
              <a:cs typeface="Arial"/>
              <a:sym typeface="Arial"/>
            </a:endParaRPr>
          </a:p>
        </p:txBody>
      </p:sp>
      <p:sp>
        <p:nvSpPr>
          <p:cNvPr id="604" name="Google Shape;604;g24ec29f9ea5_1_0"/>
          <p:cNvSpPr txBox="1"/>
          <p:nvPr/>
        </p:nvSpPr>
        <p:spPr>
          <a:xfrm>
            <a:off x="0" y="716359"/>
            <a:ext cx="8981440" cy="4339619"/>
          </a:xfrm>
          <a:prstGeom prst="rect">
            <a:avLst/>
          </a:prstGeom>
          <a:noFill/>
          <a:ln>
            <a:noFill/>
          </a:ln>
        </p:spPr>
        <p:txBody>
          <a:bodyPr spcFirstLastPara="1" wrap="square" lIns="91425" tIns="91425" rIns="91425" bIns="91425" anchor="t" anchorCtr="0">
            <a:spAutoFit/>
          </a:bodyPr>
          <a:lstStyle/>
          <a:p>
            <a:pPr marL="457200" marR="0" lvl="0" indent="-342900" algn="just" rtl="0">
              <a:lnSpc>
                <a:spcPct val="150000"/>
              </a:lnSpc>
              <a:spcBef>
                <a:spcPts val="0"/>
              </a:spcBef>
              <a:spcAft>
                <a:spcPts val="0"/>
              </a:spcAft>
              <a:buClr>
                <a:srgbClr val="000000"/>
              </a:buClr>
              <a:buSzPts val="1800"/>
              <a:buFont typeface="Arial"/>
              <a:buChar char="●"/>
            </a:pPr>
            <a:r>
              <a:rPr lang="en-US" sz="2000">
                <a:solidFill>
                  <a:srgbClr val="24292F"/>
                </a:solidFill>
              </a:rPr>
              <a:t>Xây dựng ứng dụng bán đặc sản, nông sản Đà Lạt với các chức năng chính cơ bản của một website thương mại điện tử.</a:t>
            </a:r>
          </a:p>
          <a:p>
            <a:pPr marL="457200" lvl="0" indent="-342900" algn="just">
              <a:lnSpc>
                <a:spcPct val="150000"/>
              </a:lnSpc>
              <a:buSzPts val="1800"/>
              <a:buFont typeface="Arial"/>
              <a:buChar char="●"/>
            </a:pPr>
            <a:r>
              <a:rPr lang="en-US" sz="2000">
                <a:solidFill>
                  <a:srgbClr val="24292F"/>
                </a:solidFill>
              </a:rPr>
              <a:t>Tạo ra một website với giao diện thân thiện với người dùng để mua các sản phẩm từ Đà Lạt, đáp ứng nhu cầu cao của người tiêu dùng về mặt hàng nông sản</a:t>
            </a:r>
          </a:p>
          <a:p>
            <a:pPr marL="457200" marR="0" lvl="0" indent="-342900" algn="just" rtl="0">
              <a:lnSpc>
                <a:spcPct val="150000"/>
              </a:lnSpc>
              <a:spcBef>
                <a:spcPts val="0"/>
              </a:spcBef>
              <a:spcAft>
                <a:spcPts val="0"/>
              </a:spcAft>
              <a:buClr>
                <a:srgbClr val="000000"/>
              </a:buClr>
              <a:buSzPts val="1800"/>
              <a:buFont typeface="Arial"/>
              <a:buChar char="●"/>
            </a:pPr>
            <a:r>
              <a:rPr lang="en-US" sz="2000">
                <a:solidFill>
                  <a:srgbClr val="24292F"/>
                </a:solidFill>
              </a:rPr>
              <a:t>Củng cố kiến thức tổng hợp đã được học.</a:t>
            </a:r>
          </a:p>
          <a:p>
            <a:pPr marL="457200" marR="0" lvl="0" indent="-342900" algn="just" rtl="0">
              <a:lnSpc>
                <a:spcPct val="150000"/>
              </a:lnSpc>
              <a:spcBef>
                <a:spcPts val="0"/>
              </a:spcBef>
              <a:spcAft>
                <a:spcPts val="0"/>
              </a:spcAft>
              <a:buClr>
                <a:srgbClr val="000000"/>
              </a:buClr>
              <a:buSzPts val="1800"/>
              <a:buFont typeface="Arial"/>
              <a:buChar char="●"/>
            </a:pPr>
            <a:r>
              <a:rPr lang="en-US" sz="2000">
                <a:solidFill>
                  <a:srgbClr val="24292F"/>
                </a:solidFill>
              </a:rPr>
              <a:t>Áp dụng kiến thức mô hình quy trình vào trong quá trình xây dựng và phát triển một dự án thực tế.</a:t>
            </a:r>
          </a:p>
          <a:p>
            <a:pPr marL="457200" marR="0" lvl="0" indent="-342900" algn="just" rtl="0">
              <a:lnSpc>
                <a:spcPct val="150000"/>
              </a:lnSpc>
              <a:spcBef>
                <a:spcPts val="0"/>
              </a:spcBef>
              <a:spcAft>
                <a:spcPts val="0"/>
              </a:spcAft>
              <a:buClr>
                <a:srgbClr val="000000"/>
              </a:buClr>
              <a:buSzPts val="1800"/>
              <a:buFont typeface="Arial"/>
              <a:buChar char="●"/>
            </a:pPr>
            <a:r>
              <a:rPr lang="en-US" sz="2000">
                <a:solidFill>
                  <a:srgbClr val="24292F"/>
                </a:solidFill>
              </a:rPr>
              <a:t>Áp dụng ứng dụng kỹ năng sử dụng Tiếng Anh.</a:t>
            </a:r>
          </a:p>
        </p:txBody>
      </p:sp>
      <p:pic>
        <p:nvPicPr>
          <p:cNvPr id="5" name="Picture 4">
            <a:extLst>
              <a:ext uri="{FF2B5EF4-FFF2-40B4-BE49-F238E27FC236}">
                <a16:creationId xmlns:a16="http://schemas.microsoft.com/office/drawing/2014/main" id="{623FAB1C-1939-48C4-8DC5-4CDABF875027}"/>
              </a:ext>
            </a:extLst>
          </p:cNvPr>
          <p:cNvPicPr>
            <a:picLocks noChangeAspect="1"/>
          </p:cNvPicPr>
          <p:nvPr/>
        </p:nvPicPr>
        <p:blipFill>
          <a:blip r:embed="rId3"/>
          <a:stretch>
            <a:fillRect/>
          </a:stretch>
        </p:blipFill>
        <p:spPr>
          <a:xfrm>
            <a:off x="8412420" y="0"/>
            <a:ext cx="719381" cy="716359"/>
          </a:xfrm>
          <a:prstGeom prst="rect">
            <a:avLst/>
          </a:prstGeom>
        </p:spPr>
      </p:pic>
      <p:sp>
        <p:nvSpPr>
          <p:cNvPr id="6" name="TextBox 5">
            <a:extLst>
              <a:ext uri="{FF2B5EF4-FFF2-40B4-BE49-F238E27FC236}">
                <a16:creationId xmlns:a16="http://schemas.microsoft.com/office/drawing/2014/main" id="{581EBBD5-6FCF-42CC-B033-5B45AA86D499}"/>
              </a:ext>
            </a:extLst>
          </p:cNvPr>
          <p:cNvSpPr txBox="1"/>
          <p:nvPr/>
        </p:nvSpPr>
        <p:spPr>
          <a:xfrm>
            <a:off x="8412420" y="4686300"/>
            <a:ext cx="421742" cy="307777"/>
          </a:xfrm>
          <a:prstGeom prst="rect">
            <a:avLst/>
          </a:prstGeom>
          <a:noFill/>
        </p:spPr>
        <p:txBody>
          <a:bodyPr wrap="square" rtlCol="0">
            <a:spAutoFit/>
          </a:bodyPr>
          <a:lstStyle/>
          <a:p>
            <a:r>
              <a:rPr lang="en-US"/>
              <a:t>5</a:t>
            </a:r>
          </a:p>
        </p:txBody>
      </p:sp>
    </p:spTree>
    <p:extLst>
      <p:ext uri="{BB962C8B-B14F-4D97-AF65-F5344CB8AC3E}">
        <p14:creationId xmlns:p14="http://schemas.microsoft.com/office/powerpoint/2010/main" val="1100204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barn(outVertical)">
                                      <p:cBhvr>
                                        <p:cTn id="7" dur="500"/>
                                        <p:tgtEl>
                                          <p:spTgt spid="604"/>
                                        </p:tgtEl>
                                      </p:cBhvr>
                                    </p:animEffect>
                                  </p:childTnLst>
                                </p:cTn>
                              </p:par>
                              <p:par>
                                <p:cTn id="8" presetID="16" presetClass="entr" presetSubtype="37"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g24ec29f9ea5_0_33"/>
          <p:cNvSpPr txBox="1"/>
          <p:nvPr/>
        </p:nvSpPr>
        <p:spPr>
          <a:xfrm>
            <a:off x="149319" y="68643"/>
            <a:ext cx="6561600" cy="387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rgbClr val="000000"/>
                </a:solidFill>
                <a:latin typeface="Arial"/>
                <a:ea typeface="Arial"/>
                <a:cs typeface="Arial"/>
                <a:sym typeface="Arial"/>
              </a:rPr>
              <a:t>1.3. </a:t>
            </a:r>
            <a:r>
              <a:rPr lang="en" sz="2800" b="1"/>
              <a:t>Công nghệ sử dụng</a:t>
            </a:r>
            <a:endParaRPr sz="2800" b="1" i="0" u="none" strike="noStrike" cap="none" dirty="0">
              <a:solidFill>
                <a:srgbClr val="000000"/>
              </a:solidFill>
              <a:latin typeface="Arial"/>
              <a:ea typeface="Arial"/>
              <a:cs typeface="Arial"/>
              <a:sym typeface="Arial"/>
            </a:endParaRPr>
          </a:p>
        </p:txBody>
      </p:sp>
      <p:sp>
        <p:nvSpPr>
          <p:cNvPr id="568" name="Google Shape;568;g24ec29f9ea5_0_33"/>
          <p:cNvSpPr txBox="1"/>
          <p:nvPr/>
        </p:nvSpPr>
        <p:spPr>
          <a:xfrm>
            <a:off x="232438" y="746865"/>
            <a:ext cx="8315944" cy="503184"/>
          </a:xfrm>
          <a:prstGeom prst="rect">
            <a:avLst/>
          </a:prstGeom>
          <a:noFill/>
          <a:ln>
            <a:noFill/>
          </a:ln>
        </p:spPr>
        <p:txBody>
          <a:bodyPr spcFirstLastPara="1" wrap="square" lIns="91425" tIns="91425" rIns="91425" bIns="91425" anchor="t" anchorCtr="0">
            <a:spAutoFit/>
          </a:bodyPr>
          <a:lstStyle/>
          <a:p>
            <a:pPr marL="114300" marR="0" lvl="0" algn="l" rtl="0">
              <a:lnSpc>
                <a:spcPct val="115000"/>
              </a:lnSpc>
              <a:spcBef>
                <a:spcPts val="0"/>
              </a:spcBef>
              <a:spcAft>
                <a:spcPts val="0"/>
              </a:spcAft>
              <a:buClr>
                <a:srgbClr val="24292F"/>
              </a:buClr>
              <a:buSzPts val="1800"/>
            </a:pPr>
            <a:r>
              <a:rPr lang="en-US" sz="1800" b="1" dirty="0" err="1">
                <a:solidFill>
                  <a:srgbClr val="24292F"/>
                </a:solidFill>
              </a:rPr>
              <a:t>Ứng</a:t>
            </a:r>
            <a:r>
              <a:rPr lang="en-US" sz="1800" b="1">
                <a:solidFill>
                  <a:srgbClr val="24292F"/>
                </a:solidFill>
              </a:rPr>
              <a:t> dụng bán đặc sản, nông sản Đà Lạt có sử dụng các công nghệ như:</a:t>
            </a:r>
            <a:endParaRPr sz="1800" b="1" i="0" u="none" strike="noStrike" cap="none">
              <a:solidFill>
                <a:srgbClr val="24292F"/>
              </a:solidFill>
              <a:sym typeface="Arial"/>
            </a:endParaRPr>
          </a:p>
        </p:txBody>
      </p:sp>
      <p:pic>
        <p:nvPicPr>
          <p:cNvPr id="569" name="Google Shape;569;g24ec29f9ea5_0_33"/>
          <p:cNvPicPr preferRelativeResize="0"/>
          <p:nvPr/>
        </p:nvPicPr>
        <p:blipFill>
          <a:blip r:embed="rId3">
            <a:alphaModFix/>
          </a:blip>
          <a:stretch>
            <a:fillRect/>
          </a:stretch>
        </p:blipFill>
        <p:spPr>
          <a:xfrm>
            <a:off x="2930413" y="1970761"/>
            <a:ext cx="678700" cy="762849"/>
          </a:xfrm>
          <a:prstGeom prst="rect">
            <a:avLst/>
          </a:prstGeom>
          <a:noFill/>
          <a:ln>
            <a:noFill/>
          </a:ln>
        </p:spPr>
      </p:pic>
      <p:pic>
        <p:nvPicPr>
          <p:cNvPr id="570" name="Google Shape;570;g24ec29f9ea5_0_33"/>
          <p:cNvPicPr preferRelativeResize="0"/>
          <p:nvPr/>
        </p:nvPicPr>
        <p:blipFill>
          <a:blip r:embed="rId4">
            <a:alphaModFix/>
          </a:blip>
          <a:stretch>
            <a:fillRect/>
          </a:stretch>
        </p:blipFill>
        <p:spPr>
          <a:xfrm>
            <a:off x="5517834" y="1982739"/>
            <a:ext cx="762850" cy="762850"/>
          </a:xfrm>
          <a:prstGeom prst="rect">
            <a:avLst/>
          </a:prstGeom>
          <a:noFill/>
          <a:ln>
            <a:noFill/>
          </a:ln>
        </p:spPr>
      </p:pic>
      <p:sp>
        <p:nvSpPr>
          <p:cNvPr id="571" name="Google Shape;571;g24ec29f9ea5_0_33"/>
          <p:cNvSpPr txBox="1"/>
          <p:nvPr/>
        </p:nvSpPr>
        <p:spPr>
          <a:xfrm>
            <a:off x="301752" y="2733611"/>
            <a:ext cx="1599000" cy="4617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15000"/>
              </a:lnSpc>
              <a:spcBef>
                <a:spcPts val="0"/>
              </a:spcBef>
              <a:spcAft>
                <a:spcPts val="0"/>
              </a:spcAft>
              <a:buClr>
                <a:srgbClr val="24292F"/>
              </a:buClr>
              <a:buSzPts val="1800"/>
              <a:buFont typeface="Arial"/>
              <a:buChar char="-"/>
            </a:pPr>
            <a:r>
              <a:rPr lang="en" sz="1800">
                <a:solidFill>
                  <a:srgbClr val="1B1B1B"/>
                </a:solidFill>
              </a:rPr>
              <a:t>Thư viện</a:t>
            </a:r>
            <a:endParaRPr sz="1800" b="0" i="0" u="none" strike="noStrike" cap="none">
              <a:solidFill>
                <a:srgbClr val="24292F"/>
              </a:solidFill>
              <a:latin typeface="Arial"/>
              <a:ea typeface="Arial"/>
              <a:cs typeface="Arial"/>
              <a:sym typeface="Arial"/>
            </a:endParaRPr>
          </a:p>
        </p:txBody>
      </p:sp>
      <p:pic>
        <p:nvPicPr>
          <p:cNvPr id="572" name="Google Shape;572;g24ec29f9ea5_0_33"/>
          <p:cNvPicPr preferRelativeResize="0"/>
          <p:nvPr/>
        </p:nvPicPr>
        <p:blipFill>
          <a:blip r:embed="rId5">
            <a:alphaModFix/>
          </a:blip>
          <a:stretch>
            <a:fillRect/>
          </a:stretch>
        </p:blipFill>
        <p:spPr>
          <a:xfrm>
            <a:off x="3681157" y="3106870"/>
            <a:ext cx="1836677" cy="617000"/>
          </a:xfrm>
          <a:prstGeom prst="rect">
            <a:avLst/>
          </a:prstGeom>
          <a:noFill/>
          <a:ln>
            <a:noFill/>
          </a:ln>
        </p:spPr>
      </p:pic>
      <p:sp>
        <p:nvSpPr>
          <p:cNvPr id="573" name="Google Shape;573;g24ec29f9ea5_0_33"/>
          <p:cNvSpPr txBox="1"/>
          <p:nvPr/>
        </p:nvSpPr>
        <p:spPr>
          <a:xfrm>
            <a:off x="340089" y="3790761"/>
            <a:ext cx="1935600" cy="4617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15000"/>
              </a:lnSpc>
              <a:spcBef>
                <a:spcPts val="0"/>
              </a:spcBef>
              <a:spcAft>
                <a:spcPts val="0"/>
              </a:spcAft>
              <a:buClr>
                <a:srgbClr val="24292F"/>
              </a:buClr>
              <a:buSzPts val="1800"/>
              <a:buFont typeface="Arial"/>
              <a:buChar char="-"/>
            </a:pPr>
            <a:r>
              <a:rPr lang="en" sz="1800">
                <a:solidFill>
                  <a:srgbClr val="1B1B1B"/>
                </a:solidFill>
              </a:rPr>
              <a:t>Framework</a:t>
            </a:r>
            <a:endParaRPr sz="1800" b="0" i="0" u="none" strike="noStrike" cap="none">
              <a:solidFill>
                <a:srgbClr val="24292F"/>
              </a:solidFill>
              <a:latin typeface="Arial"/>
              <a:ea typeface="Arial"/>
              <a:cs typeface="Arial"/>
              <a:sym typeface="Arial"/>
            </a:endParaRPr>
          </a:p>
        </p:txBody>
      </p:sp>
      <p:pic>
        <p:nvPicPr>
          <p:cNvPr id="574" name="Google Shape;574;g24ec29f9ea5_0_33"/>
          <p:cNvPicPr preferRelativeResize="0"/>
          <p:nvPr/>
        </p:nvPicPr>
        <p:blipFill>
          <a:blip r:embed="rId6">
            <a:alphaModFix/>
          </a:blip>
          <a:stretch>
            <a:fillRect/>
          </a:stretch>
        </p:blipFill>
        <p:spPr>
          <a:xfrm>
            <a:off x="2888339" y="4197799"/>
            <a:ext cx="694548" cy="694550"/>
          </a:xfrm>
          <a:prstGeom prst="rect">
            <a:avLst/>
          </a:prstGeom>
          <a:noFill/>
          <a:ln>
            <a:noFill/>
          </a:ln>
        </p:spPr>
      </p:pic>
      <p:pic>
        <p:nvPicPr>
          <p:cNvPr id="575" name="Google Shape;575;g24ec29f9ea5_0_33"/>
          <p:cNvPicPr preferRelativeResize="0"/>
          <p:nvPr/>
        </p:nvPicPr>
        <p:blipFill>
          <a:blip r:embed="rId7">
            <a:alphaModFix/>
          </a:blip>
          <a:stretch>
            <a:fillRect/>
          </a:stretch>
        </p:blipFill>
        <p:spPr>
          <a:xfrm>
            <a:off x="5561115" y="4241129"/>
            <a:ext cx="817224" cy="651220"/>
          </a:xfrm>
          <a:prstGeom prst="rect">
            <a:avLst/>
          </a:prstGeom>
          <a:noFill/>
          <a:ln>
            <a:noFill/>
          </a:ln>
        </p:spPr>
      </p:pic>
      <p:sp>
        <p:nvSpPr>
          <p:cNvPr id="13" name="Google Shape;568;g24ec29f9ea5_0_33">
            <a:extLst>
              <a:ext uri="{FF2B5EF4-FFF2-40B4-BE49-F238E27FC236}">
                <a16:creationId xmlns:a16="http://schemas.microsoft.com/office/drawing/2014/main" id="{6628F421-9050-408D-B4E3-414EC9B7F097}"/>
              </a:ext>
            </a:extLst>
          </p:cNvPr>
          <p:cNvSpPr txBox="1"/>
          <p:nvPr/>
        </p:nvSpPr>
        <p:spPr>
          <a:xfrm>
            <a:off x="340089" y="1547166"/>
            <a:ext cx="2655900" cy="4617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15000"/>
              </a:lnSpc>
              <a:spcBef>
                <a:spcPts val="0"/>
              </a:spcBef>
              <a:spcAft>
                <a:spcPts val="0"/>
              </a:spcAft>
              <a:buClr>
                <a:srgbClr val="24292F"/>
              </a:buClr>
              <a:buSzPts val="1800"/>
              <a:buFont typeface="Arial"/>
              <a:buChar char="-"/>
            </a:pPr>
            <a:r>
              <a:rPr lang="en" sz="1800">
                <a:solidFill>
                  <a:srgbClr val="1B1B1B"/>
                </a:solidFill>
              </a:rPr>
              <a:t>Ngôn ngữ sử dụng</a:t>
            </a:r>
            <a:endParaRPr sz="1800" b="0" i="0" u="none" strike="noStrike" cap="none">
              <a:solidFill>
                <a:srgbClr val="24292F"/>
              </a:solidFill>
              <a:latin typeface="Arial"/>
              <a:ea typeface="Arial"/>
              <a:cs typeface="Arial"/>
              <a:sym typeface="Arial"/>
            </a:endParaRPr>
          </a:p>
        </p:txBody>
      </p:sp>
      <p:sp>
        <p:nvSpPr>
          <p:cNvPr id="12" name="TextBox 11">
            <a:extLst>
              <a:ext uri="{FF2B5EF4-FFF2-40B4-BE49-F238E27FC236}">
                <a16:creationId xmlns:a16="http://schemas.microsoft.com/office/drawing/2014/main" id="{E9864D0E-308A-452D-AF81-F5A9E07620AD}"/>
              </a:ext>
            </a:extLst>
          </p:cNvPr>
          <p:cNvSpPr txBox="1"/>
          <p:nvPr/>
        </p:nvSpPr>
        <p:spPr>
          <a:xfrm>
            <a:off x="8412420" y="4686300"/>
            <a:ext cx="276836" cy="307777"/>
          </a:xfrm>
          <a:prstGeom prst="rect">
            <a:avLst/>
          </a:prstGeom>
          <a:noFill/>
        </p:spPr>
        <p:txBody>
          <a:bodyPr wrap="square" rtlCol="0">
            <a:spAutoFit/>
          </a:bodyPr>
          <a:lstStyle/>
          <a:p>
            <a:r>
              <a:rPr lang="en-US"/>
              <a:t>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68"/>
                                        </p:tgtEl>
                                        <p:attrNameLst>
                                          <p:attrName>style.visibility</p:attrName>
                                        </p:attrNameLst>
                                      </p:cBhvr>
                                      <p:to>
                                        <p:strVal val="visible"/>
                                      </p:to>
                                    </p:set>
                                    <p:anim calcmode="lin" valueType="num">
                                      <p:cBhvr additive="base">
                                        <p:cTn id="7" dur="500" fill="hold"/>
                                        <p:tgtEl>
                                          <p:spTgt spid="568"/>
                                        </p:tgtEl>
                                        <p:attrNameLst>
                                          <p:attrName>ppt_x</p:attrName>
                                        </p:attrNameLst>
                                      </p:cBhvr>
                                      <p:tavLst>
                                        <p:tav tm="0">
                                          <p:val>
                                            <p:strVal val="#ppt_x"/>
                                          </p:val>
                                        </p:tav>
                                        <p:tav tm="100000">
                                          <p:val>
                                            <p:strVal val="#ppt_x"/>
                                          </p:val>
                                        </p:tav>
                                      </p:tavLst>
                                    </p:anim>
                                    <p:anim calcmode="lin" valueType="num">
                                      <p:cBhvr additive="base">
                                        <p:cTn id="8" dur="500" fill="hold"/>
                                        <p:tgtEl>
                                          <p:spTgt spid="5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69"/>
                                        </p:tgtEl>
                                        <p:attrNameLst>
                                          <p:attrName>style.visibility</p:attrName>
                                        </p:attrNameLst>
                                      </p:cBhvr>
                                      <p:to>
                                        <p:strVal val="visible"/>
                                      </p:to>
                                    </p:set>
                                    <p:anim calcmode="lin" valueType="num">
                                      <p:cBhvr additive="base">
                                        <p:cTn id="17" dur="500" fill="hold"/>
                                        <p:tgtEl>
                                          <p:spTgt spid="569"/>
                                        </p:tgtEl>
                                        <p:attrNameLst>
                                          <p:attrName>ppt_x</p:attrName>
                                        </p:attrNameLst>
                                      </p:cBhvr>
                                      <p:tavLst>
                                        <p:tav tm="0">
                                          <p:val>
                                            <p:strVal val="#ppt_x"/>
                                          </p:val>
                                        </p:tav>
                                        <p:tav tm="100000">
                                          <p:val>
                                            <p:strVal val="#ppt_x"/>
                                          </p:val>
                                        </p:tav>
                                      </p:tavLst>
                                    </p:anim>
                                    <p:anim calcmode="lin" valueType="num">
                                      <p:cBhvr additive="base">
                                        <p:cTn id="18" dur="500" fill="hold"/>
                                        <p:tgtEl>
                                          <p:spTgt spid="56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70"/>
                                        </p:tgtEl>
                                        <p:attrNameLst>
                                          <p:attrName>style.visibility</p:attrName>
                                        </p:attrNameLst>
                                      </p:cBhvr>
                                      <p:to>
                                        <p:strVal val="visible"/>
                                      </p:to>
                                    </p:set>
                                    <p:anim calcmode="lin" valueType="num">
                                      <p:cBhvr additive="base">
                                        <p:cTn id="21" dur="500" fill="hold"/>
                                        <p:tgtEl>
                                          <p:spTgt spid="570"/>
                                        </p:tgtEl>
                                        <p:attrNameLst>
                                          <p:attrName>ppt_x</p:attrName>
                                        </p:attrNameLst>
                                      </p:cBhvr>
                                      <p:tavLst>
                                        <p:tav tm="0">
                                          <p:val>
                                            <p:strVal val="#ppt_x"/>
                                          </p:val>
                                        </p:tav>
                                        <p:tav tm="100000">
                                          <p:val>
                                            <p:strVal val="#ppt_x"/>
                                          </p:val>
                                        </p:tav>
                                      </p:tavLst>
                                    </p:anim>
                                    <p:anim calcmode="lin" valueType="num">
                                      <p:cBhvr additive="base">
                                        <p:cTn id="22" dur="500" fill="hold"/>
                                        <p:tgtEl>
                                          <p:spTgt spid="57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71"/>
                                        </p:tgtEl>
                                        <p:attrNameLst>
                                          <p:attrName>style.visibility</p:attrName>
                                        </p:attrNameLst>
                                      </p:cBhvr>
                                      <p:to>
                                        <p:strVal val="visible"/>
                                      </p:to>
                                    </p:set>
                                    <p:anim calcmode="lin" valueType="num">
                                      <p:cBhvr additive="base">
                                        <p:cTn id="27" dur="500" fill="hold"/>
                                        <p:tgtEl>
                                          <p:spTgt spid="571"/>
                                        </p:tgtEl>
                                        <p:attrNameLst>
                                          <p:attrName>ppt_x</p:attrName>
                                        </p:attrNameLst>
                                      </p:cBhvr>
                                      <p:tavLst>
                                        <p:tav tm="0">
                                          <p:val>
                                            <p:strVal val="#ppt_x"/>
                                          </p:val>
                                        </p:tav>
                                        <p:tav tm="100000">
                                          <p:val>
                                            <p:strVal val="#ppt_x"/>
                                          </p:val>
                                        </p:tav>
                                      </p:tavLst>
                                    </p:anim>
                                    <p:anim calcmode="lin" valueType="num">
                                      <p:cBhvr additive="base">
                                        <p:cTn id="28" dur="500" fill="hold"/>
                                        <p:tgtEl>
                                          <p:spTgt spid="57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72"/>
                                        </p:tgtEl>
                                        <p:attrNameLst>
                                          <p:attrName>style.visibility</p:attrName>
                                        </p:attrNameLst>
                                      </p:cBhvr>
                                      <p:to>
                                        <p:strVal val="visible"/>
                                      </p:to>
                                    </p:set>
                                    <p:anim calcmode="lin" valueType="num">
                                      <p:cBhvr additive="base">
                                        <p:cTn id="31" dur="500" fill="hold"/>
                                        <p:tgtEl>
                                          <p:spTgt spid="572"/>
                                        </p:tgtEl>
                                        <p:attrNameLst>
                                          <p:attrName>ppt_x</p:attrName>
                                        </p:attrNameLst>
                                      </p:cBhvr>
                                      <p:tavLst>
                                        <p:tav tm="0">
                                          <p:val>
                                            <p:strVal val="#ppt_x"/>
                                          </p:val>
                                        </p:tav>
                                        <p:tav tm="100000">
                                          <p:val>
                                            <p:strVal val="#ppt_x"/>
                                          </p:val>
                                        </p:tav>
                                      </p:tavLst>
                                    </p:anim>
                                    <p:anim calcmode="lin" valueType="num">
                                      <p:cBhvr additive="base">
                                        <p:cTn id="32" dur="500" fill="hold"/>
                                        <p:tgtEl>
                                          <p:spTgt spid="57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73"/>
                                        </p:tgtEl>
                                        <p:attrNameLst>
                                          <p:attrName>style.visibility</p:attrName>
                                        </p:attrNameLst>
                                      </p:cBhvr>
                                      <p:to>
                                        <p:strVal val="visible"/>
                                      </p:to>
                                    </p:set>
                                    <p:anim calcmode="lin" valueType="num">
                                      <p:cBhvr additive="base">
                                        <p:cTn id="37" dur="500" fill="hold"/>
                                        <p:tgtEl>
                                          <p:spTgt spid="573"/>
                                        </p:tgtEl>
                                        <p:attrNameLst>
                                          <p:attrName>ppt_x</p:attrName>
                                        </p:attrNameLst>
                                      </p:cBhvr>
                                      <p:tavLst>
                                        <p:tav tm="0">
                                          <p:val>
                                            <p:strVal val="#ppt_x"/>
                                          </p:val>
                                        </p:tav>
                                        <p:tav tm="100000">
                                          <p:val>
                                            <p:strVal val="#ppt_x"/>
                                          </p:val>
                                        </p:tav>
                                      </p:tavLst>
                                    </p:anim>
                                    <p:anim calcmode="lin" valueType="num">
                                      <p:cBhvr additive="base">
                                        <p:cTn id="38" dur="500" fill="hold"/>
                                        <p:tgtEl>
                                          <p:spTgt spid="57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74"/>
                                        </p:tgtEl>
                                        <p:attrNameLst>
                                          <p:attrName>style.visibility</p:attrName>
                                        </p:attrNameLst>
                                      </p:cBhvr>
                                      <p:to>
                                        <p:strVal val="visible"/>
                                      </p:to>
                                    </p:set>
                                    <p:anim calcmode="lin" valueType="num">
                                      <p:cBhvr additive="base">
                                        <p:cTn id="41" dur="500" fill="hold"/>
                                        <p:tgtEl>
                                          <p:spTgt spid="574"/>
                                        </p:tgtEl>
                                        <p:attrNameLst>
                                          <p:attrName>ppt_x</p:attrName>
                                        </p:attrNameLst>
                                      </p:cBhvr>
                                      <p:tavLst>
                                        <p:tav tm="0">
                                          <p:val>
                                            <p:strVal val="#ppt_x"/>
                                          </p:val>
                                        </p:tav>
                                        <p:tav tm="100000">
                                          <p:val>
                                            <p:strVal val="#ppt_x"/>
                                          </p:val>
                                        </p:tav>
                                      </p:tavLst>
                                    </p:anim>
                                    <p:anim calcmode="lin" valueType="num">
                                      <p:cBhvr additive="base">
                                        <p:cTn id="42" dur="500" fill="hold"/>
                                        <p:tgtEl>
                                          <p:spTgt spid="574"/>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75"/>
                                        </p:tgtEl>
                                        <p:attrNameLst>
                                          <p:attrName>style.visibility</p:attrName>
                                        </p:attrNameLst>
                                      </p:cBhvr>
                                      <p:to>
                                        <p:strVal val="visible"/>
                                      </p:to>
                                    </p:set>
                                    <p:anim calcmode="lin" valueType="num">
                                      <p:cBhvr additive="base">
                                        <p:cTn id="45" dur="500" fill="hold"/>
                                        <p:tgtEl>
                                          <p:spTgt spid="575"/>
                                        </p:tgtEl>
                                        <p:attrNameLst>
                                          <p:attrName>ppt_x</p:attrName>
                                        </p:attrNameLst>
                                      </p:cBhvr>
                                      <p:tavLst>
                                        <p:tav tm="0">
                                          <p:val>
                                            <p:strVal val="#ppt_x"/>
                                          </p:val>
                                        </p:tav>
                                        <p:tav tm="100000">
                                          <p:val>
                                            <p:strVal val="#ppt_x"/>
                                          </p:val>
                                        </p:tav>
                                      </p:tavLst>
                                    </p:anim>
                                    <p:anim calcmode="lin" valueType="num">
                                      <p:cBhvr additive="base">
                                        <p:cTn id="46" dur="500" fill="hold"/>
                                        <p:tgtEl>
                                          <p:spTgt spid="5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 grpId="0"/>
      <p:bldP spid="571" grpId="0"/>
      <p:bldP spid="573"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g24ec29f9ea5_0_54"/>
          <p:cNvSpPr txBox="1"/>
          <p:nvPr/>
        </p:nvSpPr>
        <p:spPr>
          <a:xfrm>
            <a:off x="157708" y="65429"/>
            <a:ext cx="6561600" cy="387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rgbClr val="000000"/>
                </a:solidFill>
                <a:latin typeface="Arial"/>
                <a:ea typeface="Arial"/>
                <a:cs typeface="Arial"/>
                <a:sym typeface="Arial"/>
              </a:rPr>
              <a:t>1.4. </a:t>
            </a:r>
            <a:r>
              <a:rPr lang="en" sz="2800" b="1"/>
              <a:t>JWT</a:t>
            </a:r>
            <a:endParaRPr sz="2800" b="1" i="0" u="none" strike="noStrike" cap="none">
              <a:solidFill>
                <a:srgbClr val="000000"/>
              </a:solidFill>
              <a:latin typeface="Arial"/>
              <a:ea typeface="Arial"/>
              <a:cs typeface="Arial"/>
              <a:sym typeface="Arial"/>
            </a:endParaRPr>
          </a:p>
        </p:txBody>
      </p:sp>
      <p:pic>
        <p:nvPicPr>
          <p:cNvPr id="3" name="Google Shape;570;p7">
            <a:extLst>
              <a:ext uri="{FF2B5EF4-FFF2-40B4-BE49-F238E27FC236}">
                <a16:creationId xmlns:a16="http://schemas.microsoft.com/office/drawing/2014/main" id="{1290E7E2-01FC-4260-A2CB-C4D150EB4F6D}"/>
              </a:ext>
            </a:extLst>
          </p:cNvPr>
          <p:cNvPicPr preferRelativeResize="0"/>
          <p:nvPr/>
        </p:nvPicPr>
        <p:blipFill>
          <a:blip r:embed="rId3">
            <a:alphaModFix/>
          </a:blip>
          <a:stretch>
            <a:fillRect/>
          </a:stretch>
        </p:blipFill>
        <p:spPr>
          <a:xfrm>
            <a:off x="157707" y="605729"/>
            <a:ext cx="8714239" cy="4385371"/>
          </a:xfrm>
          <a:prstGeom prst="rect">
            <a:avLst/>
          </a:prstGeom>
          <a:noFill/>
          <a:ln>
            <a:noFill/>
          </a:ln>
        </p:spPr>
      </p:pic>
      <p:sp>
        <p:nvSpPr>
          <p:cNvPr id="4" name="TextBox 3">
            <a:extLst>
              <a:ext uri="{FF2B5EF4-FFF2-40B4-BE49-F238E27FC236}">
                <a16:creationId xmlns:a16="http://schemas.microsoft.com/office/drawing/2014/main" id="{893C9233-46B0-4175-B13B-A11187748A2D}"/>
              </a:ext>
            </a:extLst>
          </p:cNvPr>
          <p:cNvSpPr txBox="1"/>
          <p:nvPr/>
        </p:nvSpPr>
        <p:spPr>
          <a:xfrm>
            <a:off x="8412420" y="4686300"/>
            <a:ext cx="276836" cy="307777"/>
          </a:xfrm>
          <a:prstGeom prst="rect">
            <a:avLst/>
          </a:prstGeom>
          <a:noFill/>
        </p:spPr>
        <p:txBody>
          <a:bodyPr wrap="square" rtlCol="0">
            <a:spAutoFit/>
          </a:bodyPr>
          <a:lstStyle/>
          <a:p>
            <a:r>
              <a:rPr lang="en-US"/>
              <a:t>7</a:t>
            </a:r>
          </a:p>
        </p:txBody>
      </p:sp>
    </p:spTree>
    <p:extLst>
      <p:ext uri="{BB962C8B-B14F-4D97-AF65-F5344CB8AC3E}">
        <p14:creationId xmlns:p14="http://schemas.microsoft.com/office/powerpoint/2010/main" val="2755920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g24ec29f9ea5_0_54"/>
          <p:cNvSpPr txBox="1"/>
          <p:nvPr/>
        </p:nvSpPr>
        <p:spPr>
          <a:xfrm>
            <a:off x="157708" y="65429"/>
            <a:ext cx="6561600" cy="387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rgbClr val="000000"/>
                </a:solidFill>
                <a:latin typeface="Arial"/>
                <a:ea typeface="Arial"/>
                <a:cs typeface="Arial"/>
                <a:sym typeface="Arial"/>
              </a:rPr>
              <a:t>1.4. </a:t>
            </a:r>
            <a:r>
              <a:rPr lang="en" sz="2800" b="1"/>
              <a:t>JWT</a:t>
            </a:r>
            <a:endParaRPr sz="2800" b="1" i="0" u="none" strike="noStrike" cap="none">
              <a:solidFill>
                <a:srgbClr val="000000"/>
              </a:solidFill>
              <a:latin typeface="Arial"/>
              <a:ea typeface="Arial"/>
              <a:cs typeface="Arial"/>
              <a:sym typeface="Arial"/>
            </a:endParaRPr>
          </a:p>
        </p:txBody>
      </p:sp>
      <p:pic>
        <p:nvPicPr>
          <p:cNvPr id="4" name="Google Shape;576;g2ce62be76a5_1_1">
            <a:extLst>
              <a:ext uri="{FF2B5EF4-FFF2-40B4-BE49-F238E27FC236}">
                <a16:creationId xmlns:a16="http://schemas.microsoft.com/office/drawing/2014/main" id="{6F413405-8014-4E0A-8E8F-6D8753BCCBF3}"/>
              </a:ext>
            </a:extLst>
          </p:cNvPr>
          <p:cNvPicPr preferRelativeResize="0"/>
          <p:nvPr/>
        </p:nvPicPr>
        <p:blipFill>
          <a:blip r:embed="rId3">
            <a:alphaModFix/>
          </a:blip>
          <a:stretch>
            <a:fillRect/>
          </a:stretch>
        </p:blipFill>
        <p:spPr>
          <a:xfrm>
            <a:off x="108900" y="925704"/>
            <a:ext cx="8839200" cy="3292103"/>
          </a:xfrm>
          <a:prstGeom prst="rect">
            <a:avLst/>
          </a:prstGeom>
          <a:noFill/>
          <a:ln>
            <a:noFill/>
          </a:ln>
        </p:spPr>
      </p:pic>
      <p:sp>
        <p:nvSpPr>
          <p:cNvPr id="5" name="TextBox 4">
            <a:extLst>
              <a:ext uri="{FF2B5EF4-FFF2-40B4-BE49-F238E27FC236}">
                <a16:creationId xmlns:a16="http://schemas.microsoft.com/office/drawing/2014/main" id="{8D142BCD-2944-44F7-9C2F-600FDB47528F}"/>
              </a:ext>
            </a:extLst>
          </p:cNvPr>
          <p:cNvSpPr txBox="1"/>
          <p:nvPr/>
        </p:nvSpPr>
        <p:spPr>
          <a:xfrm>
            <a:off x="8412420" y="4686300"/>
            <a:ext cx="276836" cy="307777"/>
          </a:xfrm>
          <a:prstGeom prst="rect">
            <a:avLst/>
          </a:prstGeom>
          <a:noFill/>
        </p:spPr>
        <p:txBody>
          <a:bodyPr wrap="square" rtlCol="0">
            <a:spAutoFit/>
          </a:bodyPr>
          <a:lstStyle/>
          <a:p>
            <a:r>
              <a:rPr lang="en-US"/>
              <a:t>8</a:t>
            </a:r>
          </a:p>
        </p:txBody>
      </p:sp>
    </p:spTree>
    <p:extLst>
      <p:ext uri="{BB962C8B-B14F-4D97-AF65-F5344CB8AC3E}">
        <p14:creationId xmlns:p14="http://schemas.microsoft.com/office/powerpoint/2010/main" val="101831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g24ec29f9ea5_0_54"/>
          <p:cNvSpPr txBox="1"/>
          <p:nvPr/>
        </p:nvSpPr>
        <p:spPr>
          <a:xfrm>
            <a:off x="157708" y="65429"/>
            <a:ext cx="7187972" cy="387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rgbClr val="000000"/>
                </a:solidFill>
                <a:latin typeface="Arial"/>
                <a:ea typeface="Arial"/>
                <a:cs typeface="Arial"/>
                <a:sym typeface="Arial"/>
              </a:rPr>
              <a:t>1.5. </a:t>
            </a:r>
            <a:r>
              <a:rPr lang="en" sz="2800" b="1"/>
              <a:t>Kiến trúc hệ thống và sơ đồ usecase</a:t>
            </a:r>
            <a:endParaRPr sz="2800" b="1"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65A0F3FF-ACCD-4F8E-9A5C-63EB37FE477B}"/>
              </a:ext>
            </a:extLst>
          </p:cNvPr>
          <p:cNvPicPr>
            <a:picLocks noChangeAspect="1"/>
          </p:cNvPicPr>
          <p:nvPr/>
        </p:nvPicPr>
        <p:blipFill>
          <a:blip r:embed="rId3"/>
          <a:stretch>
            <a:fillRect/>
          </a:stretch>
        </p:blipFill>
        <p:spPr>
          <a:xfrm>
            <a:off x="0" y="1551963"/>
            <a:ext cx="9144000" cy="2181138"/>
          </a:xfrm>
          <a:prstGeom prst="rect">
            <a:avLst/>
          </a:prstGeom>
        </p:spPr>
      </p:pic>
      <p:sp>
        <p:nvSpPr>
          <p:cNvPr id="5" name="TextBox 4">
            <a:extLst>
              <a:ext uri="{FF2B5EF4-FFF2-40B4-BE49-F238E27FC236}">
                <a16:creationId xmlns:a16="http://schemas.microsoft.com/office/drawing/2014/main" id="{BD21B68F-9CDC-4CEC-856E-245C25BB994F}"/>
              </a:ext>
            </a:extLst>
          </p:cNvPr>
          <p:cNvSpPr txBox="1"/>
          <p:nvPr/>
        </p:nvSpPr>
        <p:spPr>
          <a:xfrm>
            <a:off x="8412420" y="4686300"/>
            <a:ext cx="276836" cy="307777"/>
          </a:xfrm>
          <a:prstGeom prst="rect">
            <a:avLst/>
          </a:prstGeom>
          <a:noFill/>
        </p:spPr>
        <p:txBody>
          <a:bodyPr wrap="square" rtlCol="0">
            <a:spAutoFit/>
          </a:bodyPr>
          <a:lstStyle/>
          <a:p>
            <a:r>
              <a:rPr lang="en-US"/>
              <a:t>9</a:t>
            </a:r>
          </a:p>
        </p:txBody>
      </p:sp>
    </p:spTree>
    <p:extLst>
      <p:ext uri="{BB962C8B-B14F-4D97-AF65-F5344CB8AC3E}">
        <p14:creationId xmlns:p14="http://schemas.microsoft.com/office/powerpoint/2010/main" val="38978897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lzheimer's Disease Awareness by Slidesgo">
  <a:themeElements>
    <a:clrScheme name="Simple Light">
      <a:dk1>
        <a:srgbClr val="6155A6"/>
      </a:dk1>
      <a:lt1>
        <a:srgbClr val="FFFFFF"/>
      </a:lt1>
      <a:dk2>
        <a:srgbClr val="A685E2"/>
      </a:dk2>
      <a:lt2>
        <a:srgbClr val="D2C1F0"/>
      </a:lt2>
      <a:accent1>
        <a:srgbClr val="38353B"/>
      </a:accent1>
      <a:accent2>
        <a:srgbClr val="F3F1F5"/>
      </a:accent2>
      <a:accent3>
        <a:srgbClr val="FFABE1"/>
      </a:accent3>
      <a:accent4>
        <a:srgbClr val="6AA551"/>
      </a:accent4>
      <a:accent5>
        <a:srgbClr val="463D77"/>
      </a:accent5>
      <a:accent6>
        <a:srgbClr val="FFFFFF"/>
      </a:accent6>
      <a:hlink>
        <a:srgbClr val="6155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1026</TotalTime>
  <Words>703</Words>
  <Application>Microsoft Office PowerPoint</Application>
  <PresentationFormat>On-screen Show (16:9)</PresentationFormat>
  <Paragraphs>87</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Varela Round</vt:lpstr>
      <vt:lpstr>Times New Roman</vt:lpstr>
      <vt:lpstr>Abel</vt:lpstr>
      <vt:lpstr>Raleway ExtraBold</vt:lpstr>
      <vt:lpstr>Montserrat</vt:lpstr>
      <vt:lpstr>Nunito</vt:lpstr>
      <vt:lpstr>Arial</vt:lpstr>
      <vt:lpstr>Alzheimer's Disease Awareness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tiến độ đồ án lần 1</dc:title>
  <cp:lastModifiedBy>Duat Tran</cp:lastModifiedBy>
  <cp:revision>140</cp:revision>
  <dcterms:modified xsi:type="dcterms:W3CDTF">2024-05-23T08:55:30Z</dcterms:modified>
</cp:coreProperties>
</file>